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268" r:id="rId3"/>
    <p:sldId id="269" r:id="rId4"/>
    <p:sldId id="334" r:id="rId5"/>
    <p:sldId id="335" r:id="rId6"/>
    <p:sldId id="337" r:id="rId7"/>
    <p:sldId id="308" r:id="rId8"/>
    <p:sldId id="338" r:id="rId9"/>
    <p:sldId id="450" r:id="rId10"/>
    <p:sldId id="392" r:id="rId11"/>
    <p:sldId id="393" r:id="rId12"/>
    <p:sldId id="340" r:id="rId13"/>
    <p:sldId id="275" r:id="rId14"/>
    <p:sldId id="277" r:id="rId15"/>
    <p:sldId id="278" r:id="rId16"/>
    <p:sldId id="280" r:id="rId17"/>
    <p:sldId id="317" r:id="rId18"/>
    <p:sldId id="318" r:id="rId19"/>
    <p:sldId id="449" r:id="rId20"/>
    <p:sldId id="394" r:id="rId21"/>
    <p:sldId id="395" r:id="rId22"/>
    <p:sldId id="447" r:id="rId23"/>
    <p:sldId id="396" r:id="rId24"/>
    <p:sldId id="448" r:id="rId25"/>
    <p:sldId id="298" r:id="rId26"/>
    <p:sldId id="397" r:id="rId27"/>
    <p:sldId id="299" r:id="rId28"/>
    <p:sldId id="398" r:id="rId29"/>
    <p:sldId id="302" r:id="rId30"/>
    <p:sldId id="301" r:id="rId31"/>
    <p:sldId id="399" r:id="rId32"/>
    <p:sldId id="305" r:id="rId33"/>
    <p:sldId id="466" r:id="rId34"/>
    <p:sldId id="306" r:id="rId35"/>
    <p:sldId id="307" r:id="rId36"/>
    <p:sldId id="310" r:id="rId37"/>
    <p:sldId id="313" r:id="rId38"/>
    <p:sldId id="452" r:id="rId39"/>
    <p:sldId id="314" r:id="rId40"/>
    <p:sldId id="325" r:id="rId41"/>
    <p:sldId id="328" r:id="rId42"/>
    <p:sldId id="400" r:id="rId43"/>
    <p:sldId id="401" r:id="rId44"/>
    <p:sldId id="402" r:id="rId45"/>
    <p:sldId id="331" r:id="rId46"/>
    <p:sldId id="346" r:id="rId47"/>
    <p:sldId id="349" r:id="rId48"/>
    <p:sldId id="350" r:id="rId49"/>
    <p:sldId id="459" r:id="rId50"/>
    <p:sldId id="351" r:id="rId51"/>
    <p:sldId id="404" r:id="rId52"/>
    <p:sldId id="405" r:id="rId53"/>
    <p:sldId id="406" r:id="rId54"/>
    <p:sldId id="407" r:id="rId55"/>
    <p:sldId id="408" r:id="rId56"/>
    <p:sldId id="409" r:id="rId57"/>
    <p:sldId id="411" r:id="rId58"/>
    <p:sldId id="410" r:id="rId59"/>
    <p:sldId id="412" r:id="rId60"/>
    <p:sldId id="413" r:id="rId61"/>
    <p:sldId id="414" r:id="rId62"/>
    <p:sldId id="415" r:id="rId63"/>
    <p:sldId id="417" r:id="rId64"/>
    <p:sldId id="418" r:id="rId65"/>
    <p:sldId id="419" r:id="rId66"/>
    <p:sldId id="420" r:id="rId67"/>
    <p:sldId id="421" r:id="rId68"/>
    <p:sldId id="422" r:id="rId69"/>
    <p:sldId id="468" r:id="rId70"/>
    <p:sldId id="357" r:id="rId71"/>
    <p:sldId id="445" r:id="rId72"/>
    <p:sldId id="361" r:id="rId73"/>
    <p:sldId id="462" r:id="rId74"/>
    <p:sldId id="463" r:id="rId75"/>
    <p:sldId id="464" r:id="rId76"/>
    <p:sldId id="365" r:id="rId77"/>
    <p:sldId id="366" r:id="rId78"/>
    <p:sldId id="367" r:id="rId79"/>
    <p:sldId id="373" r:id="rId80"/>
    <p:sldId id="375" r:id="rId81"/>
    <p:sldId id="376" r:id="rId82"/>
    <p:sldId id="423" r:id="rId83"/>
    <p:sldId id="424" r:id="rId84"/>
    <p:sldId id="377" r:id="rId85"/>
    <p:sldId id="379" r:id="rId86"/>
    <p:sldId id="380" r:id="rId87"/>
    <p:sldId id="387" r:id="rId88"/>
    <p:sldId id="386" r:id="rId89"/>
    <p:sldId id="385" r:id="rId90"/>
    <p:sldId id="384" r:id="rId91"/>
    <p:sldId id="388" r:id="rId92"/>
    <p:sldId id="429" r:id="rId93"/>
    <p:sldId id="389" r:id="rId94"/>
    <p:sldId id="467" r:id="rId95"/>
    <p:sldId id="430" r:id="rId96"/>
    <p:sldId id="431" r:id="rId97"/>
    <p:sldId id="432" r:id="rId98"/>
    <p:sldId id="433" r:id="rId99"/>
    <p:sldId id="434" r:id="rId100"/>
    <p:sldId id="435" r:id="rId101"/>
    <p:sldId id="436" r:id="rId102"/>
    <p:sldId id="465" r:id="rId103"/>
    <p:sldId id="437" r:id="rId104"/>
    <p:sldId id="460" r:id="rId105"/>
    <p:sldId id="461" r:id="rId106"/>
    <p:sldId id="438" r:id="rId107"/>
    <p:sldId id="453" r:id="rId108"/>
    <p:sldId id="454" r:id="rId109"/>
    <p:sldId id="455" r:id="rId110"/>
    <p:sldId id="456" r:id="rId111"/>
    <p:sldId id="457" r:id="rId112"/>
    <p:sldId id="458" r:id="rId113"/>
    <p:sldId id="390" r:id="rId114"/>
    <p:sldId id="391"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444F2A-B59C-42F0-A285-C3AA51961C5F}" v="895" dt="2023-01-09T20:21:37.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50" d="100"/>
          <a:sy n="50" d="100"/>
        </p:scale>
        <p:origin x="1668" y="78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BD444F2A-B59C-42F0-A285-C3AA51961C5F}"/>
    <pc:docChg chg="undo custSel addSld delSld modSld sldOrd">
      <pc:chgData name="Seth Petry-Johnson" userId="9311b3db184b81f9" providerId="LiveId" clId="{BD444F2A-B59C-42F0-A285-C3AA51961C5F}" dt="2023-01-09T20:24:52.647" v="9671" actId="6549"/>
      <pc:docMkLst>
        <pc:docMk/>
      </pc:docMkLst>
      <pc:sldChg chg="modNotesTx">
        <pc:chgData name="Seth Petry-Johnson" userId="9311b3db184b81f9" providerId="LiveId" clId="{BD444F2A-B59C-42F0-A285-C3AA51961C5F}" dt="2023-01-09T01:06:39.534" v="6287" actId="20577"/>
        <pc:sldMkLst>
          <pc:docMk/>
          <pc:sldMk cId="3498705542" sldId="280"/>
        </pc:sldMkLst>
      </pc:sldChg>
      <pc:sldChg chg="modNotesTx">
        <pc:chgData name="Seth Petry-Johnson" userId="9311b3db184b81f9" providerId="LiveId" clId="{BD444F2A-B59C-42F0-A285-C3AA51961C5F}" dt="2023-01-09T20:17:00.216" v="9071" actId="20577"/>
        <pc:sldMkLst>
          <pc:docMk/>
          <pc:sldMk cId="2594549048" sldId="298"/>
        </pc:sldMkLst>
      </pc:sldChg>
      <pc:sldChg chg="modNotesTx">
        <pc:chgData name="Seth Petry-Johnson" userId="9311b3db184b81f9" providerId="LiveId" clId="{BD444F2A-B59C-42F0-A285-C3AA51961C5F}" dt="2023-01-09T01:16:36.845" v="6691" actId="20577"/>
        <pc:sldMkLst>
          <pc:docMk/>
          <pc:sldMk cId="2533017543" sldId="299"/>
        </pc:sldMkLst>
      </pc:sldChg>
      <pc:sldChg chg="modNotesTx">
        <pc:chgData name="Seth Petry-Johnson" userId="9311b3db184b81f9" providerId="LiveId" clId="{BD444F2A-B59C-42F0-A285-C3AA51961C5F}" dt="2023-01-09T20:11:37.863" v="8305" actId="6549"/>
        <pc:sldMkLst>
          <pc:docMk/>
          <pc:sldMk cId="1105263503" sldId="301"/>
        </pc:sldMkLst>
      </pc:sldChg>
      <pc:sldChg chg="modNotesTx">
        <pc:chgData name="Seth Petry-Johnson" userId="9311b3db184b81f9" providerId="LiveId" clId="{BD444F2A-B59C-42F0-A285-C3AA51961C5F}" dt="2023-01-09T20:14:44.910" v="8918" actId="20577"/>
        <pc:sldMkLst>
          <pc:docMk/>
          <pc:sldMk cId="626113547" sldId="302"/>
        </pc:sldMkLst>
      </pc:sldChg>
      <pc:sldChg chg="modNotesTx">
        <pc:chgData name="Seth Petry-Johnson" userId="9311b3db184b81f9" providerId="LiveId" clId="{BD444F2A-B59C-42F0-A285-C3AA51961C5F}" dt="2023-01-09T20:11:20.527" v="8303" actId="6549"/>
        <pc:sldMkLst>
          <pc:docMk/>
          <pc:sldMk cId="4273185211" sldId="305"/>
        </pc:sldMkLst>
      </pc:sldChg>
      <pc:sldChg chg="addSp modSp mod modTransition modNotesTx">
        <pc:chgData name="Seth Petry-Johnson" userId="9311b3db184b81f9" providerId="LiveId" clId="{BD444F2A-B59C-42F0-A285-C3AA51961C5F}" dt="2023-01-09T00:52:37.014" v="5883" actId="6549"/>
        <pc:sldMkLst>
          <pc:docMk/>
          <pc:sldMk cId="4002372066" sldId="306"/>
        </pc:sldMkLst>
        <pc:spChg chg="add mod ord">
          <ac:chgData name="Seth Petry-Johnson" userId="9311b3db184b81f9" providerId="LiveId" clId="{BD444F2A-B59C-42F0-A285-C3AA51961C5F}" dt="2023-01-09T00:51:49.392" v="5754" actId="13244"/>
          <ac:spMkLst>
            <pc:docMk/>
            <pc:sldMk cId="4002372066" sldId="306"/>
            <ac:spMk id="6" creationId="{30D80C6D-E43F-FE59-115B-933B4344AACA}"/>
          </ac:spMkLst>
        </pc:spChg>
        <pc:spChg chg="add mod ord">
          <ac:chgData name="Seth Petry-Johnson" userId="9311b3db184b81f9" providerId="LiveId" clId="{BD444F2A-B59C-42F0-A285-C3AA51961C5F}" dt="2023-01-09T00:51:49.392" v="5754" actId="13244"/>
          <ac:spMkLst>
            <pc:docMk/>
            <pc:sldMk cId="4002372066" sldId="306"/>
            <ac:spMk id="25" creationId="{877BD9E9-7300-B701-AA9D-88FC4511B7BE}"/>
          </ac:spMkLst>
        </pc:spChg>
        <pc:spChg chg="add mod ord">
          <ac:chgData name="Seth Petry-Johnson" userId="9311b3db184b81f9" providerId="LiveId" clId="{BD444F2A-B59C-42F0-A285-C3AA51961C5F}" dt="2023-01-09T00:51:49.392" v="5754" actId="13244"/>
          <ac:spMkLst>
            <pc:docMk/>
            <pc:sldMk cId="4002372066" sldId="306"/>
            <ac:spMk id="26" creationId="{862C117F-A6DF-B82C-7D86-1672160DCC92}"/>
          </ac:spMkLst>
        </pc:spChg>
      </pc:sldChg>
      <pc:sldChg chg="modNotesTx">
        <pc:chgData name="Seth Petry-Johnson" userId="9311b3db184b81f9" providerId="LiveId" clId="{BD444F2A-B59C-42F0-A285-C3AA51961C5F}" dt="2023-01-09T00:46:26.615" v="5366" actId="20577"/>
        <pc:sldMkLst>
          <pc:docMk/>
          <pc:sldMk cId="2280226277" sldId="310"/>
        </pc:sldMkLst>
      </pc:sldChg>
      <pc:sldChg chg="modNotesTx">
        <pc:chgData name="Seth Petry-Johnson" userId="9311b3db184b81f9" providerId="LiveId" clId="{BD444F2A-B59C-42F0-A285-C3AA51961C5F}" dt="2023-01-09T00:46:21.536" v="5362" actId="20577"/>
        <pc:sldMkLst>
          <pc:docMk/>
          <pc:sldMk cId="1674017935" sldId="313"/>
        </pc:sldMkLst>
      </pc:sldChg>
      <pc:sldChg chg="modNotesTx">
        <pc:chgData name="Seth Petry-Johnson" userId="9311b3db184b81f9" providerId="LiveId" clId="{BD444F2A-B59C-42F0-A285-C3AA51961C5F}" dt="2023-01-09T20:10:38.094" v="8253" actId="20577"/>
        <pc:sldMkLst>
          <pc:docMk/>
          <pc:sldMk cId="1173441624" sldId="314"/>
        </pc:sldMkLst>
      </pc:sldChg>
      <pc:sldChg chg="modNotesTx">
        <pc:chgData name="Seth Petry-Johnson" userId="9311b3db184b81f9" providerId="LiveId" clId="{BD444F2A-B59C-42F0-A285-C3AA51961C5F}" dt="2023-01-09T01:08:21.248" v="6614" actId="20577"/>
        <pc:sldMkLst>
          <pc:docMk/>
          <pc:sldMk cId="2329193593" sldId="317"/>
        </pc:sldMkLst>
      </pc:sldChg>
      <pc:sldChg chg="modNotesTx">
        <pc:chgData name="Seth Petry-Johnson" userId="9311b3db184b81f9" providerId="LiveId" clId="{BD444F2A-B59C-42F0-A285-C3AA51961C5F}" dt="2023-01-09T20:10:55.215" v="8302" actId="20577"/>
        <pc:sldMkLst>
          <pc:docMk/>
          <pc:sldMk cId="3745844504" sldId="325"/>
        </pc:sldMkLst>
      </pc:sldChg>
      <pc:sldChg chg="modNotesTx">
        <pc:chgData name="Seth Petry-Johnson" userId="9311b3db184b81f9" providerId="LiveId" clId="{BD444F2A-B59C-42F0-A285-C3AA51961C5F}" dt="2023-01-08T16:30:19.628" v="2460" actId="20577"/>
        <pc:sldMkLst>
          <pc:docMk/>
          <pc:sldMk cId="1018520867" sldId="334"/>
        </pc:sldMkLst>
      </pc:sldChg>
      <pc:sldChg chg="modNotesTx">
        <pc:chgData name="Seth Petry-Johnson" userId="9311b3db184b81f9" providerId="LiveId" clId="{BD444F2A-B59C-42F0-A285-C3AA51961C5F}" dt="2023-01-08T16:30:29.115" v="2473" actId="20577"/>
        <pc:sldMkLst>
          <pc:docMk/>
          <pc:sldMk cId="2442817900" sldId="335"/>
        </pc:sldMkLst>
      </pc:sldChg>
      <pc:sldChg chg="addSp delSp modSp mod modTransition modNotesTx">
        <pc:chgData name="Seth Petry-Johnson" userId="9311b3db184b81f9" providerId="LiveId" clId="{BD444F2A-B59C-42F0-A285-C3AA51961C5F}" dt="2023-01-09T20:09:57.790" v="8196" actId="20577"/>
        <pc:sldMkLst>
          <pc:docMk/>
          <pc:sldMk cId="2461801113" sldId="350"/>
        </pc:sldMkLst>
        <pc:picChg chg="add del mod">
          <ac:chgData name="Seth Petry-Johnson" userId="9311b3db184b81f9" providerId="LiveId" clId="{BD444F2A-B59C-42F0-A285-C3AA51961C5F}" dt="2023-01-07T18:02:30.810" v="2298" actId="478"/>
          <ac:picMkLst>
            <pc:docMk/>
            <pc:sldMk cId="2461801113" sldId="350"/>
            <ac:picMk id="7" creationId="{8A18B3CE-F1D6-7C9E-8ECE-1D903E8625B1}"/>
          </ac:picMkLst>
        </pc:picChg>
      </pc:sldChg>
      <pc:sldChg chg="addSp modSp mod modTransition modNotesTx">
        <pc:chgData name="Seth Petry-Johnson" userId="9311b3db184b81f9" providerId="LiveId" clId="{BD444F2A-B59C-42F0-A285-C3AA51961C5F}" dt="2023-01-08T16:32:08.029" v="2562" actId="6549"/>
        <pc:sldMkLst>
          <pc:docMk/>
          <pc:sldMk cId="3516217633" sldId="351"/>
        </pc:sldMkLst>
        <pc:picChg chg="add mod ord">
          <ac:chgData name="Seth Petry-Johnson" userId="9311b3db184b81f9" providerId="LiveId" clId="{BD444F2A-B59C-42F0-A285-C3AA51961C5F}" dt="2023-01-07T18:03:52.389" v="2307" actId="1035"/>
          <ac:picMkLst>
            <pc:docMk/>
            <pc:sldMk cId="3516217633" sldId="351"/>
            <ac:picMk id="3" creationId="{B34D0EE0-7871-2662-0EFF-C41F0AD26753}"/>
          </ac:picMkLst>
        </pc:picChg>
        <pc:picChg chg="mod">
          <ac:chgData name="Seth Petry-Johnson" userId="9311b3db184b81f9" providerId="LiveId" clId="{BD444F2A-B59C-42F0-A285-C3AA51961C5F}" dt="2023-01-07T18:02:45.577" v="2299" actId="962"/>
          <ac:picMkLst>
            <pc:docMk/>
            <pc:sldMk cId="3516217633" sldId="351"/>
            <ac:picMk id="7" creationId="{3654393D-A61A-5CF3-F50A-69689DFF2146}"/>
          </ac:picMkLst>
        </pc:picChg>
      </pc:sldChg>
      <pc:sldChg chg="modNotesTx">
        <pc:chgData name="Seth Petry-Johnson" userId="9311b3db184b81f9" providerId="LiveId" clId="{BD444F2A-B59C-42F0-A285-C3AA51961C5F}" dt="2023-01-09T01:43:25.096" v="7328" actId="6549"/>
        <pc:sldMkLst>
          <pc:docMk/>
          <pc:sldMk cId="530460796" sldId="357"/>
        </pc:sldMkLst>
      </pc:sldChg>
      <pc:sldChg chg="modAnim modNotesTx">
        <pc:chgData name="Seth Petry-Johnson" userId="9311b3db184b81f9" providerId="LiveId" clId="{BD444F2A-B59C-42F0-A285-C3AA51961C5F}" dt="2023-01-09T00:36:20.965" v="4799" actId="20577"/>
        <pc:sldMkLst>
          <pc:docMk/>
          <pc:sldMk cId="3318490081" sldId="361"/>
        </pc:sldMkLst>
      </pc:sldChg>
      <pc:sldChg chg="del">
        <pc:chgData name="Seth Petry-Johnson" userId="9311b3db184b81f9" providerId="LiveId" clId="{BD444F2A-B59C-42F0-A285-C3AA51961C5F}" dt="2023-01-08T22:55:23.203" v="4324" actId="47"/>
        <pc:sldMkLst>
          <pc:docMk/>
          <pc:sldMk cId="2430083133" sldId="364"/>
        </pc:sldMkLst>
      </pc:sldChg>
      <pc:sldChg chg="modNotesTx">
        <pc:chgData name="Seth Petry-Johnson" userId="9311b3db184b81f9" providerId="LiveId" clId="{BD444F2A-B59C-42F0-A285-C3AA51961C5F}" dt="2023-01-08T22:36:17.426" v="2719" actId="6549"/>
        <pc:sldMkLst>
          <pc:docMk/>
          <pc:sldMk cId="1318025198" sldId="367"/>
        </pc:sldMkLst>
      </pc:sldChg>
      <pc:sldChg chg="modNotesTx">
        <pc:chgData name="Seth Petry-Johnson" userId="9311b3db184b81f9" providerId="LiveId" clId="{BD444F2A-B59C-42F0-A285-C3AA51961C5F}" dt="2023-01-09T01:55:17.010" v="7412" actId="20577"/>
        <pc:sldMkLst>
          <pc:docMk/>
          <pc:sldMk cId="2211494777" sldId="375"/>
        </pc:sldMkLst>
      </pc:sldChg>
      <pc:sldChg chg="modNotesTx">
        <pc:chgData name="Seth Petry-Johnson" userId="9311b3db184b81f9" providerId="LiveId" clId="{BD444F2A-B59C-42F0-A285-C3AA51961C5F}" dt="2023-01-09T02:00:03.536" v="7577" actId="6549"/>
        <pc:sldMkLst>
          <pc:docMk/>
          <pc:sldMk cId="2696503825" sldId="379"/>
        </pc:sldMkLst>
      </pc:sldChg>
      <pc:sldChg chg="modNotesTx">
        <pc:chgData name="Seth Petry-Johnson" userId="9311b3db184b81f9" providerId="LiveId" clId="{BD444F2A-B59C-42F0-A285-C3AA51961C5F}" dt="2023-01-09T02:03:22.784" v="7697" actId="6549"/>
        <pc:sldMkLst>
          <pc:docMk/>
          <pc:sldMk cId="2573164783" sldId="384"/>
        </pc:sldMkLst>
      </pc:sldChg>
      <pc:sldChg chg="modNotesTx">
        <pc:chgData name="Seth Petry-Johnson" userId="9311b3db184b81f9" providerId="LiveId" clId="{BD444F2A-B59C-42F0-A285-C3AA51961C5F}" dt="2023-01-09T02:02:16.953" v="7578" actId="6549"/>
        <pc:sldMkLst>
          <pc:docMk/>
          <pc:sldMk cId="1675212280" sldId="385"/>
        </pc:sldMkLst>
      </pc:sldChg>
      <pc:sldChg chg="modNotesTx">
        <pc:chgData name="Seth Petry-Johnson" userId="9311b3db184b81f9" providerId="LiveId" clId="{BD444F2A-B59C-42F0-A285-C3AA51961C5F}" dt="2023-01-09T20:23:35.512" v="9539" actId="20577"/>
        <pc:sldMkLst>
          <pc:docMk/>
          <pc:sldMk cId="3003369634" sldId="387"/>
        </pc:sldMkLst>
      </pc:sldChg>
      <pc:sldChg chg="delSp mod delAnim modNotesTx">
        <pc:chgData name="Seth Petry-Johnson" userId="9311b3db184b81f9" providerId="LiveId" clId="{BD444F2A-B59C-42F0-A285-C3AA51961C5F}" dt="2023-01-09T02:05:12.183" v="7700" actId="6549"/>
        <pc:sldMkLst>
          <pc:docMk/>
          <pc:sldMk cId="788250307" sldId="389"/>
        </pc:sldMkLst>
        <pc:spChg chg="del">
          <ac:chgData name="Seth Petry-Johnson" userId="9311b3db184b81f9" providerId="LiveId" clId="{BD444F2A-B59C-42F0-A285-C3AA51961C5F}" dt="2023-01-09T02:05:07.779" v="7699" actId="478"/>
          <ac:spMkLst>
            <pc:docMk/>
            <pc:sldMk cId="788250307" sldId="389"/>
            <ac:spMk id="14" creationId="{CA39FFDD-9252-B40B-F813-B786D613A940}"/>
          </ac:spMkLst>
        </pc:spChg>
      </pc:sldChg>
      <pc:sldChg chg="modNotesTx">
        <pc:chgData name="Seth Petry-Johnson" userId="9311b3db184b81f9" providerId="LiveId" clId="{BD444F2A-B59C-42F0-A285-C3AA51961C5F}" dt="2023-01-09T00:54:58.302" v="6126" actId="20577"/>
        <pc:sldMkLst>
          <pc:docMk/>
          <pc:sldMk cId="1969007053" sldId="392"/>
        </pc:sldMkLst>
      </pc:sldChg>
      <pc:sldChg chg="modNotesTx">
        <pc:chgData name="Seth Petry-Johnson" userId="9311b3db184b81f9" providerId="LiveId" clId="{BD444F2A-B59C-42F0-A285-C3AA51961C5F}" dt="2023-01-09T00:54:27.367" v="6122" actId="6549"/>
        <pc:sldMkLst>
          <pc:docMk/>
          <pc:sldMk cId="2458249070" sldId="393"/>
        </pc:sldMkLst>
      </pc:sldChg>
      <pc:sldChg chg="modNotesTx">
        <pc:chgData name="Seth Petry-Johnson" userId="9311b3db184b81f9" providerId="LiveId" clId="{BD444F2A-B59C-42F0-A285-C3AA51961C5F}" dt="2023-01-09T01:12:08.097" v="6615" actId="6549"/>
        <pc:sldMkLst>
          <pc:docMk/>
          <pc:sldMk cId="2356256740" sldId="395"/>
        </pc:sldMkLst>
      </pc:sldChg>
      <pc:sldChg chg="modNotesTx">
        <pc:chgData name="Seth Petry-Johnson" userId="9311b3db184b81f9" providerId="LiveId" clId="{BD444F2A-B59C-42F0-A285-C3AA51961C5F}" dt="2023-01-09T20:15:29.073" v="8985" actId="20577"/>
        <pc:sldMkLst>
          <pc:docMk/>
          <pc:sldMk cId="109642779" sldId="397"/>
        </pc:sldMkLst>
      </pc:sldChg>
      <pc:sldChg chg="modNotesTx">
        <pc:chgData name="Seth Petry-Johnson" userId="9311b3db184b81f9" providerId="LiveId" clId="{BD444F2A-B59C-42F0-A285-C3AA51961C5F}" dt="2023-01-09T20:14:38.296" v="8912" actId="20577"/>
        <pc:sldMkLst>
          <pc:docMk/>
          <pc:sldMk cId="3753169445" sldId="398"/>
        </pc:sldMkLst>
      </pc:sldChg>
      <pc:sldChg chg="modNotesTx">
        <pc:chgData name="Seth Petry-Johnson" userId="9311b3db184b81f9" providerId="LiveId" clId="{BD444F2A-B59C-42F0-A285-C3AA51961C5F}" dt="2023-01-09T01:19:04.631" v="6706" actId="6549"/>
        <pc:sldMkLst>
          <pc:docMk/>
          <pc:sldMk cId="3459234589" sldId="399"/>
        </pc:sldMkLst>
      </pc:sldChg>
      <pc:sldChg chg="delSp modSp mod">
        <pc:chgData name="Seth Petry-Johnson" userId="9311b3db184b81f9" providerId="LiveId" clId="{BD444F2A-B59C-42F0-A285-C3AA51961C5F}" dt="2023-01-07T18:04:32.724" v="2313" actId="478"/>
        <pc:sldMkLst>
          <pc:docMk/>
          <pc:sldMk cId="2585706000" sldId="404"/>
        </pc:sldMkLst>
        <pc:picChg chg="mod">
          <ac:chgData name="Seth Petry-Johnson" userId="9311b3db184b81f9" providerId="LiveId" clId="{BD444F2A-B59C-42F0-A285-C3AA51961C5F}" dt="2023-01-07T18:04:23.841" v="2312" actId="962"/>
          <ac:picMkLst>
            <pc:docMk/>
            <pc:sldMk cId="2585706000" sldId="404"/>
            <ac:picMk id="7" creationId="{3654393D-A61A-5CF3-F50A-69689DFF2146}"/>
          </ac:picMkLst>
        </pc:picChg>
        <pc:picChg chg="del">
          <ac:chgData name="Seth Petry-Johnson" userId="9311b3db184b81f9" providerId="LiveId" clId="{BD444F2A-B59C-42F0-A285-C3AA51961C5F}" dt="2023-01-07T18:04:32.724" v="2313" actId="478"/>
          <ac:picMkLst>
            <pc:docMk/>
            <pc:sldMk cId="2585706000" sldId="404"/>
            <ac:picMk id="29" creationId="{E0964296-FF9E-3E62-F75B-EE0FE54A0DFA}"/>
          </ac:picMkLst>
        </pc:picChg>
      </pc:sldChg>
      <pc:sldChg chg="delSp modSp mod">
        <pc:chgData name="Seth Petry-Johnson" userId="9311b3db184b81f9" providerId="LiveId" clId="{BD444F2A-B59C-42F0-A285-C3AA51961C5F}" dt="2023-01-07T18:04:44.596" v="2315" actId="478"/>
        <pc:sldMkLst>
          <pc:docMk/>
          <pc:sldMk cId="1117055663" sldId="405"/>
        </pc:sldMkLst>
        <pc:picChg chg="mod">
          <ac:chgData name="Seth Petry-Johnson" userId="9311b3db184b81f9" providerId="LiveId" clId="{BD444F2A-B59C-42F0-A285-C3AA51961C5F}" dt="2023-01-07T18:04:38.746" v="2314" actId="962"/>
          <ac:picMkLst>
            <pc:docMk/>
            <pc:sldMk cId="1117055663" sldId="405"/>
            <ac:picMk id="7" creationId="{3654393D-A61A-5CF3-F50A-69689DFF2146}"/>
          </ac:picMkLst>
        </pc:picChg>
        <pc:picChg chg="del">
          <ac:chgData name="Seth Petry-Johnson" userId="9311b3db184b81f9" providerId="LiveId" clId="{BD444F2A-B59C-42F0-A285-C3AA51961C5F}" dt="2023-01-07T18:04:44.596" v="2315" actId="478"/>
          <ac:picMkLst>
            <pc:docMk/>
            <pc:sldMk cId="1117055663" sldId="405"/>
            <ac:picMk id="29" creationId="{E0964296-FF9E-3E62-F75B-EE0FE54A0DFA}"/>
          </ac:picMkLst>
        </pc:picChg>
      </pc:sldChg>
      <pc:sldChg chg="delSp modSp mod">
        <pc:chgData name="Seth Petry-Johnson" userId="9311b3db184b81f9" providerId="LiveId" clId="{BD444F2A-B59C-42F0-A285-C3AA51961C5F}" dt="2023-01-07T18:04:59.681" v="2317" actId="478"/>
        <pc:sldMkLst>
          <pc:docMk/>
          <pc:sldMk cId="1088453128" sldId="406"/>
        </pc:sldMkLst>
        <pc:picChg chg="mod">
          <ac:chgData name="Seth Petry-Johnson" userId="9311b3db184b81f9" providerId="LiveId" clId="{BD444F2A-B59C-42F0-A285-C3AA51961C5F}" dt="2023-01-07T18:04:51.081" v="2316" actId="962"/>
          <ac:picMkLst>
            <pc:docMk/>
            <pc:sldMk cId="1088453128" sldId="406"/>
            <ac:picMk id="7" creationId="{3654393D-A61A-5CF3-F50A-69689DFF2146}"/>
          </ac:picMkLst>
        </pc:picChg>
        <pc:picChg chg="del">
          <ac:chgData name="Seth Petry-Johnson" userId="9311b3db184b81f9" providerId="LiveId" clId="{BD444F2A-B59C-42F0-A285-C3AA51961C5F}" dt="2023-01-07T18:04:59.681" v="2317" actId="478"/>
          <ac:picMkLst>
            <pc:docMk/>
            <pc:sldMk cId="1088453128" sldId="406"/>
            <ac:picMk id="29" creationId="{E0964296-FF9E-3E62-F75B-EE0FE54A0DFA}"/>
          </ac:picMkLst>
        </pc:picChg>
      </pc:sldChg>
      <pc:sldChg chg="modSp modNotesTx">
        <pc:chgData name="Seth Petry-Johnson" userId="9311b3db184b81f9" providerId="LiveId" clId="{BD444F2A-B59C-42F0-A285-C3AA51961C5F}" dt="2023-01-09T01:30:59.975" v="6820" actId="20577"/>
        <pc:sldMkLst>
          <pc:docMk/>
          <pc:sldMk cId="464515010" sldId="407"/>
        </pc:sldMkLst>
        <pc:picChg chg="mod">
          <ac:chgData name="Seth Petry-Johnson" userId="9311b3db184b81f9" providerId="LiveId" clId="{BD444F2A-B59C-42F0-A285-C3AA51961C5F}" dt="2023-01-07T18:05:06.794" v="2318" actId="962"/>
          <ac:picMkLst>
            <pc:docMk/>
            <pc:sldMk cId="464515010" sldId="407"/>
            <ac:picMk id="7" creationId="{3654393D-A61A-5CF3-F50A-69689DFF2146}"/>
          </ac:picMkLst>
        </pc:picChg>
      </pc:sldChg>
      <pc:sldChg chg="modSp">
        <pc:chgData name="Seth Petry-Johnson" userId="9311b3db184b81f9" providerId="LiveId" clId="{BD444F2A-B59C-42F0-A285-C3AA51961C5F}" dt="2023-01-07T18:05:19.874" v="2319" actId="962"/>
        <pc:sldMkLst>
          <pc:docMk/>
          <pc:sldMk cId="1916016352" sldId="408"/>
        </pc:sldMkLst>
        <pc:picChg chg="mod">
          <ac:chgData name="Seth Petry-Johnson" userId="9311b3db184b81f9" providerId="LiveId" clId="{BD444F2A-B59C-42F0-A285-C3AA51961C5F}" dt="2023-01-07T18:05:19.874" v="2319" actId="962"/>
          <ac:picMkLst>
            <pc:docMk/>
            <pc:sldMk cId="1916016352" sldId="408"/>
            <ac:picMk id="7" creationId="{3654393D-A61A-5CF3-F50A-69689DFF2146}"/>
          </ac:picMkLst>
        </pc:picChg>
      </pc:sldChg>
      <pc:sldChg chg="modSp">
        <pc:chgData name="Seth Petry-Johnson" userId="9311b3db184b81f9" providerId="LiveId" clId="{BD444F2A-B59C-42F0-A285-C3AA51961C5F}" dt="2023-01-07T18:05:25.906" v="2320" actId="962"/>
        <pc:sldMkLst>
          <pc:docMk/>
          <pc:sldMk cId="3052837541" sldId="409"/>
        </pc:sldMkLst>
        <pc:picChg chg="mod">
          <ac:chgData name="Seth Petry-Johnson" userId="9311b3db184b81f9" providerId="LiveId" clId="{BD444F2A-B59C-42F0-A285-C3AA51961C5F}" dt="2023-01-07T18:05:25.906" v="2320" actId="962"/>
          <ac:picMkLst>
            <pc:docMk/>
            <pc:sldMk cId="3052837541" sldId="409"/>
            <ac:picMk id="7" creationId="{3654393D-A61A-5CF3-F50A-69689DFF2146}"/>
          </ac:picMkLst>
        </pc:picChg>
      </pc:sldChg>
      <pc:sldChg chg="modSp">
        <pc:chgData name="Seth Petry-Johnson" userId="9311b3db184b81f9" providerId="LiveId" clId="{BD444F2A-B59C-42F0-A285-C3AA51961C5F}" dt="2023-01-07T18:05:37.368" v="2322" actId="962"/>
        <pc:sldMkLst>
          <pc:docMk/>
          <pc:sldMk cId="535309351" sldId="410"/>
        </pc:sldMkLst>
        <pc:picChg chg="mod">
          <ac:chgData name="Seth Petry-Johnson" userId="9311b3db184b81f9" providerId="LiveId" clId="{BD444F2A-B59C-42F0-A285-C3AA51961C5F}" dt="2023-01-07T18:05:37.368" v="2322" actId="962"/>
          <ac:picMkLst>
            <pc:docMk/>
            <pc:sldMk cId="535309351" sldId="410"/>
            <ac:picMk id="7" creationId="{3654393D-A61A-5CF3-F50A-69689DFF2146}"/>
          </ac:picMkLst>
        </pc:picChg>
      </pc:sldChg>
      <pc:sldChg chg="modSp">
        <pc:chgData name="Seth Petry-Johnson" userId="9311b3db184b81f9" providerId="LiveId" clId="{BD444F2A-B59C-42F0-A285-C3AA51961C5F}" dt="2023-01-07T18:05:32.785" v="2321" actId="962"/>
        <pc:sldMkLst>
          <pc:docMk/>
          <pc:sldMk cId="3650787638" sldId="411"/>
        </pc:sldMkLst>
        <pc:picChg chg="mod">
          <ac:chgData name="Seth Petry-Johnson" userId="9311b3db184b81f9" providerId="LiveId" clId="{BD444F2A-B59C-42F0-A285-C3AA51961C5F}" dt="2023-01-07T18:05:32.785" v="2321" actId="962"/>
          <ac:picMkLst>
            <pc:docMk/>
            <pc:sldMk cId="3650787638" sldId="411"/>
            <ac:picMk id="7" creationId="{3654393D-A61A-5CF3-F50A-69689DFF2146}"/>
          </ac:picMkLst>
        </pc:picChg>
      </pc:sldChg>
      <pc:sldChg chg="modSp">
        <pc:chgData name="Seth Petry-Johnson" userId="9311b3db184b81f9" providerId="LiveId" clId="{BD444F2A-B59C-42F0-A285-C3AA51961C5F}" dt="2023-01-07T18:05:47.026" v="2323" actId="962"/>
        <pc:sldMkLst>
          <pc:docMk/>
          <pc:sldMk cId="3047946771" sldId="412"/>
        </pc:sldMkLst>
        <pc:picChg chg="mod">
          <ac:chgData name="Seth Petry-Johnson" userId="9311b3db184b81f9" providerId="LiveId" clId="{BD444F2A-B59C-42F0-A285-C3AA51961C5F}" dt="2023-01-07T18:05:47.026" v="2323" actId="962"/>
          <ac:picMkLst>
            <pc:docMk/>
            <pc:sldMk cId="3047946771" sldId="412"/>
            <ac:picMk id="7" creationId="{3654393D-A61A-5CF3-F50A-69689DFF2146}"/>
          </ac:picMkLst>
        </pc:picChg>
      </pc:sldChg>
      <pc:sldChg chg="modSp">
        <pc:chgData name="Seth Petry-Johnson" userId="9311b3db184b81f9" providerId="LiveId" clId="{BD444F2A-B59C-42F0-A285-C3AA51961C5F}" dt="2023-01-07T18:05:53.290" v="2324" actId="962"/>
        <pc:sldMkLst>
          <pc:docMk/>
          <pc:sldMk cId="787444634" sldId="413"/>
        </pc:sldMkLst>
        <pc:picChg chg="mod">
          <ac:chgData name="Seth Petry-Johnson" userId="9311b3db184b81f9" providerId="LiveId" clId="{BD444F2A-B59C-42F0-A285-C3AA51961C5F}" dt="2023-01-07T18:05:53.290" v="2324" actId="962"/>
          <ac:picMkLst>
            <pc:docMk/>
            <pc:sldMk cId="787444634" sldId="413"/>
            <ac:picMk id="7" creationId="{3654393D-A61A-5CF3-F50A-69689DFF2146}"/>
          </ac:picMkLst>
        </pc:picChg>
      </pc:sldChg>
      <pc:sldChg chg="modSp modNotesTx">
        <pc:chgData name="Seth Petry-Johnson" userId="9311b3db184b81f9" providerId="LiveId" clId="{BD444F2A-B59C-42F0-A285-C3AA51961C5F}" dt="2023-01-09T20:17:33.551" v="9085" actId="6549"/>
        <pc:sldMkLst>
          <pc:docMk/>
          <pc:sldMk cId="2257400597" sldId="414"/>
        </pc:sldMkLst>
        <pc:picChg chg="mod">
          <ac:chgData name="Seth Petry-Johnson" userId="9311b3db184b81f9" providerId="LiveId" clId="{BD444F2A-B59C-42F0-A285-C3AA51961C5F}" dt="2023-01-07T18:05:57.562" v="2325" actId="962"/>
          <ac:picMkLst>
            <pc:docMk/>
            <pc:sldMk cId="2257400597" sldId="414"/>
            <ac:picMk id="7" creationId="{3654393D-A61A-5CF3-F50A-69689DFF2146}"/>
          </ac:picMkLst>
        </pc:picChg>
      </pc:sldChg>
      <pc:sldChg chg="modSp">
        <pc:chgData name="Seth Petry-Johnson" userId="9311b3db184b81f9" providerId="LiveId" clId="{BD444F2A-B59C-42F0-A285-C3AA51961C5F}" dt="2023-01-07T18:06:02.313" v="2326" actId="962"/>
        <pc:sldMkLst>
          <pc:docMk/>
          <pc:sldMk cId="2713864051" sldId="415"/>
        </pc:sldMkLst>
        <pc:picChg chg="mod">
          <ac:chgData name="Seth Petry-Johnson" userId="9311b3db184b81f9" providerId="LiveId" clId="{BD444F2A-B59C-42F0-A285-C3AA51961C5F}" dt="2023-01-07T18:06:02.313" v="2326" actId="962"/>
          <ac:picMkLst>
            <pc:docMk/>
            <pc:sldMk cId="2713864051" sldId="415"/>
            <ac:picMk id="7" creationId="{3654393D-A61A-5CF3-F50A-69689DFF2146}"/>
          </ac:picMkLst>
        </pc:picChg>
      </pc:sldChg>
      <pc:sldChg chg="modSp">
        <pc:chgData name="Seth Petry-Johnson" userId="9311b3db184b81f9" providerId="LiveId" clId="{BD444F2A-B59C-42F0-A285-C3AA51961C5F}" dt="2023-01-07T18:06:07.522" v="2327" actId="962"/>
        <pc:sldMkLst>
          <pc:docMk/>
          <pc:sldMk cId="2504693451" sldId="417"/>
        </pc:sldMkLst>
        <pc:picChg chg="mod">
          <ac:chgData name="Seth Petry-Johnson" userId="9311b3db184b81f9" providerId="LiveId" clId="{BD444F2A-B59C-42F0-A285-C3AA51961C5F}" dt="2023-01-07T18:06:07.522" v="2327" actId="962"/>
          <ac:picMkLst>
            <pc:docMk/>
            <pc:sldMk cId="2504693451" sldId="417"/>
            <ac:picMk id="7" creationId="{3654393D-A61A-5CF3-F50A-69689DFF2146}"/>
          </ac:picMkLst>
        </pc:picChg>
      </pc:sldChg>
      <pc:sldChg chg="modNotesTx">
        <pc:chgData name="Seth Petry-Johnson" userId="9311b3db184b81f9" providerId="LiveId" clId="{BD444F2A-B59C-42F0-A285-C3AA51961C5F}" dt="2023-01-09T20:17:52.496" v="9086" actId="6549"/>
        <pc:sldMkLst>
          <pc:docMk/>
          <pc:sldMk cId="1043658641" sldId="418"/>
        </pc:sldMkLst>
      </pc:sldChg>
      <pc:sldChg chg="addSp modSp modAnim modNotesTx">
        <pc:chgData name="Seth Petry-Johnson" userId="9311b3db184b81f9" providerId="LiveId" clId="{BD444F2A-B59C-42F0-A285-C3AA51961C5F}" dt="2023-01-09T20:21:28.375" v="9431" actId="1038"/>
        <pc:sldMkLst>
          <pc:docMk/>
          <pc:sldMk cId="926435464" sldId="421"/>
        </pc:sldMkLst>
        <pc:picChg chg="add mod">
          <ac:chgData name="Seth Petry-Johnson" userId="9311b3db184b81f9" providerId="LiveId" clId="{BD444F2A-B59C-42F0-A285-C3AA51961C5F}" dt="2023-01-09T20:21:28.375" v="9431" actId="1038"/>
          <ac:picMkLst>
            <pc:docMk/>
            <pc:sldMk cId="926435464" sldId="421"/>
            <ac:picMk id="5" creationId="{1692262D-2686-88C7-2E65-6CE3221FF80E}"/>
          </ac:picMkLst>
        </pc:picChg>
      </pc:sldChg>
      <pc:sldChg chg="modSp modTransition modAnim modNotesTx">
        <pc:chgData name="Seth Petry-Johnson" userId="9311b3db184b81f9" providerId="LiveId" clId="{BD444F2A-B59C-42F0-A285-C3AA51961C5F}" dt="2023-01-09T20:21:46.024" v="9435" actId="6549"/>
        <pc:sldMkLst>
          <pc:docMk/>
          <pc:sldMk cId="2230909203" sldId="422"/>
        </pc:sldMkLst>
        <pc:picChg chg="mod">
          <ac:chgData name="Seth Petry-Johnson" userId="9311b3db184b81f9" providerId="LiveId" clId="{BD444F2A-B59C-42F0-A285-C3AA51961C5F}" dt="2023-01-09T20:20:58.836" v="9364" actId="1037"/>
          <ac:picMkLst>
            <pc:docMk/>
            <pc:sldMk cId="2230909203" sldId="422"/>
            <ac:picMk id="6" creationId="{73E0DE2D-01E6-F5FF-3961-9EB20280A3BB}"/>
          </ac:picMkLst>
        </pc:picChg>
      </pc:sldChg>
      <pc:sldChg chg="modSp mod modAnim">
        <pc:chgData name="Seth Petry-Johnson" userId="9311b3db184b81f9" providerId="LiveId" clId="{BD444F2A-B59C-42F0-A285-C3AA51961C5F}" dt="2023-01-09T01:56:37.905" v="7422"/>
        <pc:sldMkLst>
          <pc:docMk/>
          <pc:sldMk cId="1575486379" sldId="423"/>
        </pc:sldMkLst>
        <pc:picChg chg="mod">
          <ac:chgData name="Seth Petry-Johnson" userId="9311b3db184b81f9" providerId="LiveId" clId="{BD444F2A-B59C-42F0-A285-C3AA51961C5F}" dt="2023-01-09T01:56:30.393" v="7420" actId="1038"/>
          <ac:picMkLst>
            <pc:docMk/>
            <pc:sldMk cId="1575486379" sldId="423"/>
            <ac:picMk id="8" creationId="{C536ECEC-F703-8530-4A7A-CF1D5A3BE9AB}"/>
          </ac:picMkLst>
        </pc:picChg>
      </pc:sldChg>
      <pc:sldChg chg="modNotesTx">
        <pc:chgData name="Seth Petry-Johnson" userId="9311b3db184b81f9" providerId="LiveId" clId="{BD444F2A-B59C-42F0-A285-C3AA51961C5F}" dt="2023-01-09T20:24:52.647" v="9671" actId="6549"/>
        <pc:sldMkLst>
          <pc:docMk/>
          <pc:sldMk cId="2940119779" sldId="429"/>
        </pc:sldMkLst>
      </pc:sldChg>
      <pc:sldChg chg="delSp modSp mod delAnim modNotesTx">
        <pc:chgData name="Seth Petry-Johnson" userId="9311b3db184b81f9" providerId="LiveId" clId="{BD444F2A-B59C-42F0-A285-C3AA51961C5F}" dt="2023-01-09T00:39:43.871" v="4831" actId="6549"/>
        <pc:sldMkLst>
          <pc:docMk/>
          <pc:sldMk cId="3432767133" sldId="436"/>
        </pc:sldMkLst>
        <pc:spChg chg="del">
          <ac:chgData name="Seth Petry-Johnson" userId="9311b3db184b81f9" providerId="LiveId" clId="{BD444F2A-B59C-42F0-A285-C3AA51961C5F}" dt="2023-01-09T00:39:35.461" v="4830" actId="478"/>
          <ac:spMkLst>
            <pc:docMk/>
            <pc:sldMk cId="3432767133" sldId="436"/>
            <ac:spMk id="47" creationId="{783E1A33-DAF7-29A4-FED1-D65C43AD434F}"/>
          </ac:spMkLst>
        </pc:spChg>
        <pc:spChg chg="del">
          <ac:chgData name="Seth Petry-Johnson" userId="9311b3db184b81f9" providerId="LiveId" clId="{BD444F2A-B59C-42F0-A285-C3AA51961C5F}" dt="2023-01-09T00:39:32.955" v="4828" actId="478"/>
          <ac:spMkLst>
            <pc:docMk/>
            <pc:sldMk cId="3432767133" sldId="436"/>
            <ac:spMk id="48" creationId="{6D4754B3-DA44-5C61-0059-5C20BB1E1C60}"/>
          </ac:spMkLst>
        </pc:spChg>
        <pc:spChg chg="del">
          <ac:chgData name="Seth Petry-Johnson" userId="9311b3db184b81f9" providerId="LiveId" clId="{BD444F2A-B59C-42F0-A285-C3AA51961C5F}" dt="2023-01-09T00:39:29.372" v="4825" actId="478"/>
          <ac:spMkLst>
            <pc:docMk/>
            <pc:sldMk cId="3432767133" sldId="436"/>
            <ac:spMk id="49" creationId="{170A9D86-9F03-8A9A-BFC7-C0BAF47AF163}"/>
          </ac:spMkLst>
        </pc:spChg>
        <pc:cxnChg chg="del">
          <ac:chgData name="Seth Petry-Johnson" userId="9311b3db184b81f9" providerId="LiveId" clId="{BD444F2A-B59C-42F0-A285-C3AA51961C5F}" dt="2023-01-09T00:39:31.491" v="4827" actId="478"/>
          <ac:cxnSpMkLst>
            <pc:docMk/>
            <pc:sldMk cId="3432767133" sldId="436"/>
            <ac:cxnSpMk id="50" creationId="{76250A67-CB9F-AC80-F3DB-03313A68A195}"/>
          </ac:cxnSpMkLst>
        </pc:cxnChg>
        <pc:cxnChg chg="del mod">
          <ac:chgData name="Seth Petry-Johnson" userId="9311b3db184b81f9" providerId="LiveId" clId="{BD444F2A-B59C-42F0-A285-C3AA51961C5F}" dt="2023-01-09T00:39:30.522" v="4826" actId="478"/>
          <ac:cxnSpMkLst>
            <pc:docMk/>
            <pc:sldMk cId="3432767133" sldId="436"/>
            <ac:cxnSpMk id="51" creationId="{58C984C6-8E5A-F60D-47B5-E0D70192B087}"/>
          </ac:cxnSpMkLst>
        </pc:cxnChg>
        <pc:cxnChg chg="del mod">
          <ac:chgData name="Seth Petry-Johnson" userId="9311b3db184b81f9" providerId="LiveId" clId="{BD444F2A-B59C-42F0-A285-C3AA51961C5F}" dt="2023-01-09T00:39:34.178" v="4829" actId="478"/>
          <ac:cxnSpMkLst>
            <pc:docMk/>
            <pc:sldMk cId="3432767133" sldId="436"/>
            <ac:cxnSpMk id="52" creationId="{3F061645-A2A0-FF58-67D3-BBADEDA0C4D4}"/>
          </ac:cxnSpMkLst>
        </pc:cxnChg>
      </pc:sldChg>
      <pc:sldChg chg="delSp mod modAnim modNotesTx">
        <pc:chgData name="Seth Petry-Johnson" userId="9311b3db184b81f9" providerId="LiveId" clId="{BD444F2A-B59C-42F0-A285-C3AA51961C5F}" dt="2023-01-08T22:38:35.116" v="2728" actId="478"/>
        <pc:sldMkLst>
          <pc:docMk/>
          <pc:sldMk cId="2376971392" sldId="437"/>
        </pc:sldMkLst>
        <pc:cxnChg chg="del">
          <ac:chgData name="Seth Petry-Johnson" userId="9311b3db184b81f9" providerId="LiveId" clId="{BD444F2A-B59C-42F0-A285-C3AA51961C5F}" dt="2023-01-08T22:38:35.116" v="2728" actId="478"/>
          <ac:cxnSpMkLst>
            <pc:docMk/>
            <pc:sldMk cId="2376971392" sldId="437"/>
            <ac:cxnSpMk id="38" creationId="{838C815C-9104-7172-AED5-F66D8C010065}"/>
          </ac:cxnSpMkLst>
        </pc:cxnChg>
        <pc:cxnChg chg="del">
          <ac:chgData name="Seth Petry-Johnson" userId="9311b3db184b81f9" providerId="LiveId" clId="{BD444F2A-B59C-42F0-A285-C3AA51961C5F}" dt="2023-01-08T22:38:34.429" v="2727" actId="478"/>
          <ac:cxnSpMkLst>
            <pc:docMk/>
            <pc:sldMk cId="2376971392" sldId="437"/>
            <ac:cxnSpMk id="42" creationId="{41B275F4-1B2C-5293-D2C6-A135791B7AC9}"/>
          </ac:cxnSpMkLst>
        </pc:cxnChg>
      </pc:sldChg>
      <pc:sldChg chg="addSp delSp modSp mod modNotesTx">
        <pc:chgData name="Seth Petry-Johnson" userId="9311b3db184b81f9" providerId="LiveId" clId="{BD444F2A-B59C-42F0-A285-C3AA51961C5F}" dt="2023-01-07T17:38:10.617" v="467" actId="20577"/>
        <pc:sldMkLst>
          <pc:docMk/>
          <pc:sldMk cId="2263108884" sldId="438"/>
        </pc:sldMkLst>
        <pc:spChg chg="ord">
          <ac:chgData name="Seth Petry-Johnson" userId="9311b3db184b81f9" providerId="LiveId" clId="{BD444F2A-B59C-42F0-A285-C3AA51961C5F}" dt="2023-01-07T17:26:44.970" v="78" actId="13244"/>
          <ac:spMkLst>
            <pc:docMk/>
            <pc:sldMk cId="2263108884" sldId="438"/>
            <ac:spMk id="10" creationId="{77D19F59-E7D9-719D-FFB2-D5AAC8E59386}"/>
          </ac:spMkLst>
        </pc:spChg>
        <pc:spChg chg="add mod ord">
          <ac:chgData name="Seth Petry-Johnson" userId="9311b3db184b81f9" providerId="LiveId" clId="{BD444F2A-B59C-42F0-A285-C3AA51961C5F}" dt="2023-01-07T17:37:21.834" v="405" actId="1035"/>
          <ac:spMkLst>
            <pc:docMk/>
            <pc:sldMk cId="2263108884" sldId="438"/>
            <ac:spMk id="37" creationId="{70E42E45-B675-441C-C87F-E560CCC8BFC6}"/>
          </ac:spMkLst>
        </pc:spChg>
        <pc:picChg chg="add mod ord">
          <ac:chgData name="Seth Petry-Johnson" userId="9311b3db184b81f9" providerId="LiveId" clId="{BD444F2A-B59C-42F0-A285-C3AA51961C5F}" dt="2023-01-07T17:36:01.453" v="333" actId="13244"/>
          <ac:picMkLst>
            <pc:docMk/>
            <pc:sldMk cId="2263108884" sldId="438"/>
            <ac:picMk id="32" creationId="{2E91E71E-B0F5-917B-EDC9-0E879F458534}"/>
          </ac:picMkLst>
        </pc:picChg>
        <pc:picChg chg="add del mod">
          <ac:chgData name="Seth Petry-Johnson" userId="9311b3db184b81f9" providerId="LiveId" clId="{BD444F2A-B59C-42F0-A285-C3AA51961C5F}" dt="2023-01-07T17:36:35.819" v="362"/>
          <ac:picMkLst>
            <pc:docMk/>
            <pc:sldMk cId="2263108884" sldId="438"/>
            <ac:picMk id="33" creationId="{65CF450E-C2E4-8CD2-D86B-0ABC2C18F7A7}"/>
          </ac:picMkLst>
        </pc:picChg>
        <pc:picChg chg="add del mod">
          <ac:chgData name="Seth Petry-Johnson" userId="9311b3db184b81f9" providerId="LiveId" clId="{BD444F2A-B59C-42F0-A285-C3AA51961C5F}" dt="2023-01-07T17:36:41.156" v="364"/>
          <ac:picMkLst>
            <pc:docMk/>
            <pc:sldMk cId="2263108884" sldId="438"/>
            <ac:picMk id="36" creationId="{0D983E9C-919A-BCAD-A4D3-998812943480}"/>
          </ac:picMkLst>
        </pc:picChg>
        <pc:picChg chg="del">
          <ac:chgData name="Seth Petry-Johnson" userId="9311b3db184b81f9" providerId="LiveId" clId="{BD444F2A-B59C-42F0-A285-C3AA51961C5F}" dt="2023-01-07T17:36:05.685" v="334" actId="478"/>
          <ac:picMkLst>
            <pc:docMk/>
            <pc:sldMk cId="2263108884" sldId="438"/>
            <ac:picMk id="40" creationId="{8EDEFDB3-AADF-E488-16BA-A313D89089DE}"/>
          </ac:picMkLst>
        </pc:picChg>
      </pc:sldChg>
      <pc:sldChg chg="del">
        <pc:chgData name="Seth Petry-Johnson" userId="9311b3db184b81f9" providerId="LiveId" clId="{BD444F2A-B59C-42F0-A285-C3AA51961C5F}" dt="2023-01-07T17:38:34.969" v="469" actId="47"/>
        <pc:sldMkLst>
          <pc:docMk/>
          <pc:sldMk cId="643932964" sldId="440"/>
        </pc:sldMkLst>
      </pc:sldChg>
      <pc:sldChg chg="del">
        <pc:chgData name="Seth Petry-Johnson" userId="9311b3db184b81f9" providerId="LiveId" clId="{BD444F2A-B59C-42F0-A285-C3AA51961C5F}" dt="2023-01-07T17:50:55.750" v="1218" actId="47"/>
        <pc:sldMkLst>
          <pc:docMk/>
          <pc:sldMk cId="649083213" sldId="442"/>
        </pc:sldMkLst>
      </pc:sldChg>
      <pc:sldChg chg="del">
        <pc:chgData name="Seth Petry-Johnson" userId="9311b3db184b81f9" providerId="LiveId" clId="{BD444F2A-B59C-42F0-A285-C3AA51961C5F}" dt="2023-01-07T17:57:03.824" v="2168" actId="47"/>
        <pc:sldMkLst>
          <pc:docMk/>
          <pc:sldMk cId="3486365153" sldId="443"/>
        </pc:sldMkLst>
      </pc:sldChg>
      <pc:sldChg chg="del">
        <pc:chgData name="Seth Petry-Johnson" userId="9311b3db184b81f9" providerId="LiveId" clId="{BD444F2A-B59C-42F0-A285-C3AA51961C5F}" dt="2023-01-07T17:58:17.437" v="2238" actId="47"/>
        <pc:sldMkLst>
          <pc:docMk/>
          <pc:sldMk cId="2551996582" sldId="444"/>
        </pc:sldMkLst>
      </pc:sldChg>
      <pc:sldChg chg="modNotesTx">
        <pc:chgData name="Seth Petry-Johnson" userId="9311b3db184b81f9" providerId="LiveId" clId="{BD444F2A-B59C-42F0-A285-C3AA51961C5F}" dt="2023-01-09T01:52:15.427" v="7411" actId="20577"/>
        <pc:sldMkLst>
          <pc:docMk/>
          <pc:sldMk cId="1420688079" sldId="445"/>
        </pc:sldMkLst>
      </pc:sldChg>
      <pc:sldChg chg="addSp delSp modSp add mod modTransition modAnim modNotesTx">
        <pc:chgData name="Seth Petry-Johnson" userId="9311b3db184b81f9" providerId="LiveId" clId="{BD444F2A-B59C-42F0-A285-C3AA51961C5F}" dt="2023-01-07T17:38:17.110" v="468"/>
        <pc:sldMkLst>
          <pc:docMk/>
          <pc:sldMk cId="623483650" sldId="453"/>
        </pc:sldMkLst>
        <pc:spChg chg="del">
          <ac:chgData name="Seth Petry-Johnson" userId="9311b3db184b81f9" providerId="LiveId" clId="{BD444F2A-B59C-42F0-A285-C3AA51961C5F}" dt="2023-01-07T17:27:40.010" v="83" actId="478"/>
          <ac:spMkLst>
            <pc:docMk/>
            <pc:sldMk cId="623483650" sldId="453"/>
            <ac:spMk id="2" creationId="{11CC5497-87CE-FE94-EFAD-F6D0A3E7A136}"/>
          </ac:spMkLst>
        </pc:spChg>
        <pc:spChg chg="mod">
          <ac:chgData name="Seth Petry-Johnson" userId="9311b3db184b81f9" providerId="LiveId" clId="{BD444F2A-B59C-42F0-A285-C3AA51961C5F}" dt="2023-01-07T17:36:26.302" v="360" actId="1036"/>
          <ac:spMkLst>
            <pc:docMk/>
            <pc:sldMk cId="623483650" sldId="453"/>
            <ac:spMk id="4" creationId="{ABDE6F31-155B-5F08-9A07-AD031BF8B111}"/>
          </ac:spMkLst>
        </pc:spChg>
        <pc:spChg chg="mod">
          <ac:chgData name="Seth Petry-Johnson" userId="9311b3db184b81f9" providerId="LiveId" clId="{BD444F2A-B59C-42F0-A285-C3AA51961C5F}" dt="2023-01-07T17:36:26.302" v="360" actId="1036"/>
          <ac:spMkLst>
            <pc:docMk/>
            <pc:sldMk cId="623483650" sldId="453"/>
            <ac:spMk id="5" creationId="{8C59D883-0253-EFF4-8539-C21AA21DFE6F}"/>
          </ac:spMkLst>
        </pc:spChg>
        <pc:spChg chg="mod">
          <ac:chgData name="Seth Petry-Johnson" userId="9311b3db184b81f9" providerId="LiveId" clId="{BD444F2A-B59C-42F0-A285-C3AA51961C5F}" dt="2023-01-07T17:36:26.302" v="360" actId="1036"/>
          <ac:spMkLst>
            <pc:docMk/>
            <pc:sldMk cId="623483650" sldId="453"/>
            <ac:spMk id="8" creationId="{EC22DAFC-8A8A-5D89-99CF-0025A740E5D0}"/>
          </ac:spMkLst>
        </pc:spChg>
        <pc:spChg chg="del">
          <ac:chgData name="Seth Petry-Johnson" userId="9311b3db184b81f9" providerId="LiveId" clId="{BD444F2A-B59C-42F0-A285-C3AA51961C5F}" dt="2023-01-07T17:26:28.275" v="77" actId="478"/>
          <ac:spMkLst>
            <pc:docMk/>
            <pc:sldMk cId="623483650" sldId="453"/>
            <ac:spMk id="9" creationId="{8750CEE0-1B81-D653-C27C-888E6304A43E}"/>
          </ac:spMkLst>
        </pc:spChg>
        <pc:spChg chg="mod ord">
          <ac:chgData name="Seth Petry-Johnson" userId="9311b3db184b81f9" providerId="LiveId" clId="{BD444F2A-B59C-42F0-A285-C3AA51961C5F}" dt="2023-01-07T17:35:13.829" v="247" actId="403"/>
          <ac:spMkLst>
            <pc:docMk/>
            <pc:sldMk cId="623483650" sldId="453"/>
            <ac:spMk id="10" creationId="{77D19F59-E7D9-719D-FFB2-D5AAC8E59386}"/>
          </ac:spMkLst>
        </pc:spChg>
        <pc:spChg chg="del">
          <ac:chgData name="Seth Petry-Johnson" userId="9311b3db184b81f9" providerId="LiveId" clId="{BD444F2A-B59C-42F0-A285-C3AA51961C5F}" dt="2023-01-07T17:27:40.010" v="83" actId="478"/>
          <ac:spMkLst>
            <pc:docMk/>
            <pc:sldMk cId="623483650" sldId="453"/>
            <ac:spMk id="11" creationId="{41C34D8C-DD34-9128-E94C-76BC581D768B}"/>
          </ac:spMkLst>
        </pc:spChg>
        <pc:spChg chg="del">
          <ac:chgData name="Seth Petry-Johnson" userId="9311b3db184b81f9" providerId="LiveId" clId="{BD444F2A-B59C-42F0-A285-C3AA51961C5F}" dt="2023-01-07T17:27:40.010" v="83" actId="478"/>
          <ac:spMkLst>
            <pc:docMk/>
            <pc:sldMk cId="623483650" sldId="453"/>
            <ac:spMk id="12" creationId="{A4A09518-6697-0B03-2A99-CDC14DD326BD}"/>
          </ac:spMkLst>
        </pc:spChg>
        <pc:spChg chg="del">
          <ac:chgData name="Seth Petry-Johnson" userId="9311b3db184b81f9" providerId="LiveId" clId="{BD444F2A-B59C-42F0-A285-C3AA51961C5F}" dt="2023-01-07T17:25:51.953" v="58" actId="478"/>
          <ac:spMkLst>
            <pc:docMk/>
            <pc:sldMk cId="623483650" sldId="453"/>
            <ac:spMk id="14" creationId="{588534B2-9A9E-3768-8CAA-57AF7D0C5146}"/>
          </ac:spMkLst>
        </pc:spChg>
        <pc:spChg chg="del">
          <ac:chgData name="Seth Petry-Johnson" userId="9311b3db184b81f9" providerId="LiveId" clId="{BD444F2A-B59C-42F0-A285-C3AA51961C5F}" dt="2023-01-07T17:25:49.546" v="55" actId="478"/>
          <ac:spMkLst>
            <pc:docMk/>
            <pc:sldMk cId="623483650" sldId="453"/>
            <ac:spMk id="15" creationId="{80CB381E-34C1-41DB-4E99-7A6DA860751B}"/>
          </ac:spMkLst>
        </pc:spChg>
        <pc:spChg chg="del">
          <ac:chgData name="Seth Petry-Johnson" userId="9311b3db184b81f9" providerId="LiveId" clId="{BD444F2A-B59C-42F0-A285-C3AA51961C5F}" dt="2023-01-07T17:25:46.449" v="53" actId="478"/>
          <ac:spMkLst>
            <pc:docMk/>
            <pc:sldMk cId="623483650" sldId="453"/>
            <ac:spMk id="17" creationId="{7DC70CD2-AB23-1158-F6C2-57E4130ECCF7}"/>
          </ac:spMkLst>
        </pc:spChg>
        <pc:spChg chg="add mod ord">
          <ac:chgData name="Seth Petry-Johnson" userId="9311b3db184b81f9" providerId="LiveId" clId="{BD444F2A-B59C-42F0-A285-C3AA51961C5F}" dt="2023-01-07T17:35:30.215" v="249" actId="13244"/>
          <ac:spMkLst>
            <pc:docMk/>
            <pc:sldMk cId="623483650" sldId="453"/>
            <ac:spMk id="42" creationId="{59692EA6-84C0-E98D-8A12-30CF0F903389}"/>
          </ac:spMkLst>
        </pc:spChg>
        <pc:picChg chg="del">
          <ac:chgData name="Seth Petry-Johnson" userId="9311b3db184b81f9" providerId="LiveId" clId="{BD444F2A-B59C-42F0-A285-C3AA51961C5F}" dt="2023-01-07T17:25:45.497" v="52" actId="478"/>
          <ac:picMkLst>
            <pc:docMk/>
            <pc:sldMk cId="623483650" sldId="453"/>
            <ac:picMk id="6" creationId="{B9FB5159-DFEC-8E84-FE57-E9DD7C3EFE5D}"/>
          </ac:picMkLst>
        </pc:picChg>
        <pc:picChg chg="add del mod ord">
          <ac:chgData name="Seth Petry-Johnson" userId="9311b3db184b81f9" providerId="LiveId" clId="{BD444F2A-B59C-42F0-A285-C3AA51961C5F}" dt="2023-01-07T17:30:05.386" v="149" actId="478"/>
          <ac:picMkLst>
            <pc:docMk/>
            <pc:sldMk cId="623483650" sldId="453"/>
            <ac:picMk id="7" creationId="{37220EC2-F2B2-4BF5-68BB-9CCD51B74862}"/>
          </ac:picMkLst>
        </pc:picChg>
        <pc:picChg chg="del">
          <ac:chgData name="Seth Petry-Johnson" userId="9311b3db184b81f9" providerId="LiveId" clId="{BD444F2A-B59C-42F0-A285-C3AA51961C5F}" dt="2023-01-07T17:27:33.651" v="82" actId="478"/>
          <ac:picMkLst>
            <pc:docMk/>
            <pc:sldMk cId="623483650" sldId="453"/>
            <ac:picMk id="30" creationId="{68274F70-98EB-46D5-6A9F-77AADE468398}"/>
          </ac:picMkLst>
        </pc:picChg>
        <pc:picChg chg="mod">
          <ac:chgData name="Seth Petry-Johnson" userId="9311b3db184b81f9" providerId="LiveId" clId="{BD444F2A-B59C-42F0-A285-C3AA51961C5F}" dt="2023-01-07T17:36:26.302" v="360" actId="1036"/>
          <ac:picMkLst>
            <pc:docMk/>
            <pc:sldMk cId="623483650" sldId="453"/>
            <ac:picMk id="31" creationId="{F774B3BF-0ADE-741D-C03D-7B891815757B}"/>
          </ac:picMkLst>
        </pc:picChg>
        <pc:picChg chg="add del mod">
          <ac:chgData name="Seth Petry-Johnson" userId="9311b3db184b81f9" providerId="LiveId" clId="{BD444F2A-B59C-42F0-A285-C3AA51961C5F}" dt="2023-01-07T17:30:57.777" v="179" actId="478"/>
          <ac:picMkLst>
            <pc:docMk/>
            <pc:sldMk cId="623483650" sldId="453"/>
            <ac:picMk id="32" creationId="{5AAE08FF-4E3D-D177-39FA-BF28FAD8F362}"/>
          </ac:picMkLst>
        </pc:picChg>
        <pc:picChg chg="mod">
          <ac:chgData name="Seth Petry-Johnson" userId="9311b3db184b81f9" providerId="LiveId" clId="{BD444F2A-B59C-42F0-A285-C3AA51961C5F}" dt="2023-01-07T17:36:26.302" v="360" actId="1036"/>
          <ac:picMkLst>
            <pc:docMk/>
            <pc:sldMk cId="623483650" sldId="453"/>
            <ac:picMk id="34" creationId="{61E32506-8F68-1C87-1B8A-DAE45AEEBC1C}"/>
          </ac:picMkLst>
        </pc:picChg>
        <pc:picChg chg="mod">
          <ac:chgData name="Seth Petry-Johnson" userId="9311b3db184b81f9" providerId="LiveId" clId="{BD444F2A-B59C-42F0-A285-C3AA51961C5F}" dt="2023-01-07T17:36:26.302" v="360" actId="1036"/>
          <ac:picMkLst>
            <pc:docMk/>
            <pc:sldMk cId="623483650" sldId="453"/>
            <ac:picMk id="35" creationId="{BCE167AF-F324-1CFE-71E4-B3A035115D83}"/>
          </ac:picMkLst>
        </pc:picChg>
        <pc:picChg chg="add del mod">
          <ac:chgData name="Seth Petry-Johnson" userId="9311b3db184b81f9" providerId="LiveId" clId="{BD444F2A-B59C-42F0-A285-C3AA51961C5F}" dt="2023-01-07T17:31:22.003" v="186" actId="478"/>
          <ac:picMkLst>
            <pc:docMk/>
            <pc:sldMk cId="623483650" sldId="453"/>
            <ac:picMk id="36" creationId="{DC01C248-55D3-8D6B-2EA4-8306B30BB398}"/>
          </ac:picMkLst>
        </pc:picChg>
        <pc:picChg chg="add del mod">
          <ac:chgData name="Seth Petry-Johnson" userId="9311b3db184b81f9" providerId="LiveId" clId="{BD444F2A-B59C-42F0-A285-C3AA51961C5F}" dt="2023-01-07T17:32:23.410" v="190" actId="478"/>
          <ac:picMkLst>
            <pc:docMk/>
            <pc:sldMk cId="623483650" sldId="453"/>
            <ac:picMk id="38" creationId="{CE36F84D-1262-9739-C7F4-9DA638001A0D}"/>
          </ac:picMkLst>
        </pc:picChg>
        <pc:picChg chg="del mod modVis">
          <ac:chgData name="Seth Petry-Johnson" userId="9311b3db184b81f9" providerId="LiveId" clId="{BD444F2A-B59C-42F0-A285-C3AA51961C5F}" dt="2023-01-07T17:33:56.051" v="226" actId="478"/>
          <ac:picMkLst>
            <pc:docMk/>
            <pc:sldMk cId="623483650" sldId="453"/>
            <ac:picMk id="40" creationId="{8EDEFDB3-AADF-E488-16BA-A313D89089DE}"/>
          </ac:picMkLst>
        </pc:picChg>
        <pc:picChg chg="add mod ord">
          <ac:chgData name="Seth Petry-Johnson" userId="9311b3db184b81f9" providerId="LiveId" clId="{BD444F2A-B59C-42F0-A285-C3AA51961C5F}" dt="2023-01-07T17:34:10.513" v="228" actId="1037"/>
          <ac:picMkLst>
            <pc:docMk/>
            <pc:sldMk cId="623483650" sldId="453"/>
            <ac:picMk id="41" creationId="{3006A5B3-092C-8414-740C-CEFC4631F521}"/>
          </ac:picMkLst>
        </pc:picChg>
        <pc:cxnChg chg="del">
          <ac:chgData name="Seth Petry-Johnson" userId="9311b3db184b81f9" providerId="LiveId" clId="{BD444F2A-B59C-42F0-A285-C3AA51961C5F}" dt="2023-01-07T17:27:33.651" v="82" actId="478"/>
          <ac:cxnSpMkLst>
            <pc:docMk/>
            <pc:sldMk cId="623483650" sldId="453"/>
            <ac:cxnSpMk id="13" creationId="{C5E7FFCB-52B7-7876-B4E0-908BD9CFE94C}"/>
          </ac:cxnSpMkLst>
        </pc:cxnChg>
        <pc:cxnChg chg="del">
          <ac:chgData name="Seth Petry-Johnson" userId="9311b3db184b81f9" providerId="LiveId" clId="{BD444F2A-B59C-42F0-A285-C3AA51961C5F}" dt="2023-01-07T17:25:50.418" v="56" actId="478"/>
          <ac:cxnSpMkLst>
            <pc:docMk/>
            <pc:sldMk cId="623483650" sldId="453"/>
            <ac:cxnSpMk id="18" creationId="{06895FE8-4F20-750C-DC7C-87D2F1CB32AB}"/>
          </ac:cxnSpMkLst>
        </pc:cxnChg>
        <pc:cxnChg chg="del mod">
          <ac:chgData name="Seth Petry-Johnson" userId="9311b3db184b81f9" providerId="LiveId" clId="{BD444F2A-B59C-42F0-A285-C3AA51961C5F}" dt="2023-01-07T17:25:47.817" v="54" actId="478"/>
          <ac:cxnSpMkLst>
            <pc:docMk/>
            <pc:sldMk cId="623483650" sldId="453"/>
            <ac:cxnSpMk id="23" creationId="{083952B2-4209-0134-B039-C8EA03907917}"/>
          </ac:cxnSpMkLst>
        </pc:cxnChg>
        <pc:cxnChg chg="del mod">
          <ac:chgData name="Seth Petry-Johnson" userId="9311b3db184b81f9" providerId="LiveId" clId="{BD444F2A-B59C-42F0-A285-C3AA51961C5F}" dt="2023-01-07T17:27:33.651" v="82" actId="478"/>
          <ac:cxnSpMkLst>
            <pc:docMk/>
            <pc:sldMk cId="623483650" sldId="453"/>
            <ac:cxnSpMk id="24" creationId="{728F3C26-0D9C-E5E1-CF11-CAA821DF1F3B}"/>
          </ac:cxnSpMkLst>
        </pc:cxnChg>
        <pc:cxnChg chg="del mod">
          <ac:chgData name="Seth Petry-Johnson" userId="9311b3db184b81f9" providerId="LiveId" clId="{BD444F2A-B59C-42F0-A285-C3AA51961C5F}" dt="2023-01-07T17:25:50.954" v="57" actId="478"/>
          <ac:cxnSpMkLst>
            <pc:docMk/>
            <pc:sldMk cId="623483650" sldId="453"/>
            <ac:cxnSpMk id="25" creationId="{D7F1324A-7731-A517-6B1E-6166669A93D9}"/>
          </ac:cxnSpMkLst>
        </pc:cxnChg>
        <pc:cxnChg chg="del mod">
          <ac:chgData name="Seth Petry-Johnson" userId="9311b3db184b81f9" providerId="LiveId" clId="{BD444F2A-B59C-42F0-A285-C3AA51961C5F}" dt="2023-01-07T17:27:33.651" v="82" actId="478"/>
          <ac:cxnSpMkLst>
            <pc:docMk/>
            <pc:sldMk cId="623483650" sldId="453"/>
            <ac:cxnSpMk id="27" creationId="{CDED95BB-FFCE-F54F-C2C0-EFA43B7EF72B}"/>
          </ac:cxnSpMkLst>
        </pc:cxnChg>
      </pc:sldChg>
      <pc:sldChg chg="addSp delSp modSp add mod modTransition modAnim modNotesTx">
        <pc:chgData name="Seth Petry-Johnson" userId="9311b3db184b81f9" providerId="LiveId" clId="{BD444F2A-B59C-42F0-A285-C3AA51961C5F}" dt="2023-01-09T00:58:50.726" v="6233" actId="6549"/>
        <pc:sldMkLst>
          <pc:docMk/>
          <pc:sldMk cId="1763470879" sldId="454"/>
        </pc:sldMkLst>
        <pc:spChg chg="add mod">
          <ac:chgData name="Seth Petry-Johnson" userId="9311b3db184b81f9" providerId="LiveId" clId="{BD444F2A-B59C-42F0-A285-C3AA51961C5F}" dt="2023-01-07T17:41:45.566" v="531" actId="207"/>
          <ac:spMkLst>
            <pc:docMk/>
            <pc:sldMk cId="1763470879" sldId="454"/>
            <ac:spMk id="2" creationId="{ACDE080E-2411-99DD-2CAE-8F7003AA8C8A}"/>
          </ac:spMkLst>
        </pc:spChg>
        <pc:spChg chg="del">
          <ac:chgData name="Seth Petry-Johnson" userId="9311b3db184b81f9" providerId="LiveId" clId="{BD444F2A-B59C-42F0-A285-C3AA51961C5F}" dt="2023-01-07T17:50:33.715" v="1214" actId="478"/>
          <ac:spMkLst>
            <pc:docMk/>
            <pc:sldMk cId="1763470879" sldId="454"/>
            <ac:spMk id="4" creationId="{ABDE6F31-155B-5F08-9A07-AD031BF8B111}"/>
          </ac:spMkLst>
        </pc:spChg>
        <pc:spChg chg="del">
          <ac:chgData name="Seth Petry-Johnson" userId="9311b3db184b81f9" providerId="LiveId" clId="{BD444F2A-B59C-42F0-A285-C3AA51961C5F}" dt="2023-01-07T17:50:33.715" v="1214" actId="478"/>
          <ac:spMkLst>
            <pc:docMk/>
            <pc:sldMk cId="1763470879" sldId="454"/>
            <ac:spMk id="5" creationId="{8C59D883-0253-EFF4-8539-C21AA21DFE6F}"/>
          </ac:spMkLst>
        </pc:spChg>
        <pc:spChg chg="add mod">
          <ac:chgData name="Seth Petry-Johnson" userId="9311b3db184b81f9" providerId="LiveId" clId="{BD444F2A-B59C-42F0-A285-C3AA51961C5F}" dt="2023-01-07T17:42:09.618" v="554" actId="20577"/>
          <ac:spMkLst>
            <pc:docMk/>
            <pc:sldMk cId="1763470879" sldId="454"/>
            <ac:spMk id="7" creationId="{036A249F-D3E9-14CB-CB5A-DA322FFED980}"/>
          </ac:spMkLst>
        </pc:spChg>
        <pc:spChg chg="del">
          <ac:chgData name="Seth Petry-Johnson" userId="9311b3db184b81f9" providerId="LiveId" clId="{BD444F2A-B59C-42F0-A285-C3AA51961C5F}" dt="2023-01-07T17:50:33.715" v="1214" actId="478"/>
          <ac:spMkLst>
            <pc:docMk/>
            <pc:sldMk cId="1763470879" sldId="454"/>
            <ac:spMk id="8" creationId="{EC22DAFC-8A8A-5D89-99CF-0025A740E5D0}"/>
          </ac:spMkLst>
        </pc:spChg>
        <pc:spChg chg="add mod">
          <ac:chgData name="Seth Petry-Johnson" userId="9311b3db184b81f9" providerId="LiveId" clId="{BD444F2A-B59C-42F0-A285-C3AA51961C5F}" dt="2023-01-07T17:42:54.186" v="647" actId="20577"/>
          <ac:spMkLst>
            <pc:docMk/>
            <pc:sldMk cId="1763470879" sldId="454"/>
            <ac:spMk id="11" creationId="{9DD24C22-2C36-2F36-CF1D-CD6A93BEA8F9}"/>
          </ac:spMkLst>
        </pc:spChg>
        <pc:spChg chg="add del mod">
          <ac:chgData name="Seth Petry-Johnson" userId="9311b3db184b81f9" providerId="LiveId" clId="{BD444F2A-B59C-42F0-A285-C3AA51961C5F}" dt="2023-01-07T17:48:31.092" v="993"/>
          <ac:spMkLst>
            <pc:docMk/>
            <pc:sldMk cId="1763470879" sldId="454"/>
            <ac:spMk id="14" creationId="{AC7D93F7-6BEB-DA4C-D254-0571AFB747D9}"/>
          </ac:spMkLst>
        </pc:spChg>
        <pc:spChg chg="add mod">
          <ac:chgData name="Seth Petry-Johnson" userId="9311b3db184b81f9" providerId="LiveId" clId="{BD444F2A-B59C-42F0-A285-C3AA51961C5F}" dt="2023-01-07T17:48:51.307" v="1072" actId="1037"/>
          <ac:spMkLst>
            <pc:docMk/>
            <pc:sldMk cId="1763470879" sldId="454"/>
            <ac:spMk id="17" creationId="{B1D77F54-902D-E668-3E01-99314AC5EB38}"/>
          </ac:spMkLst>
        </pc:spChg>
        <pc:picChg chg="add mod">
          <ac:chgData name="Seth Petry-Johnson" userId="9311b3db184b81f9" providerId="LiveId" clId="{BD444F2A-B59C-42F0-A285-C3AA51961C5F}" dt="2023-01-07T17:41:34.618" v="516" actId="1037"/>
          <ac:picMkLst>
            <pc:docMk/>
            <pc:sldMk cId="1763470879" sldId="454"/>
            <ac:picMk id="6" creationId="{00C71F98-E8BF-B39A-B892-C3404C7B91F5}"/>
          </ac:picMkLst>
        </pc:picChg>
        <pc:picChg chg="add mod">
          <ac:chgData name="Seth Petry-Johnson" userId="9311b3db184b81f9" providerId="LiveId" clId="{BD444F2A-B59C-42F0-A285-C3AA51961C5F}" dt="2023-01-07T17:42:03.621" v="533" actId="1076"/>
          <ac:picMkLst>
            <pc:docMk/>
            <pc:sldMk cId="1763470879" sldId="454"/>
            <ac:picMk id="9" creationId="{6D1C6520-D78C-50E4-B923-7AF3BF452ED3}"/>
          </ac:picMkLst>
        </pc:picChg>
        <pc:picChg chg="add mod">
          <ac:chgData name="Seth Petry-Johnson" userId="9311b3db184b81f9" providerId="LiveId" clId="{BD444F2A-B59C-42F0-A285-C3AA51961C5F}" dt="2023-01-07T17:42:28.889" v="556" actId="1076"/>
          <ac:picMkLst>
            <pc:docMk/>
            <pc:sldMk cId="1763470879" sldId="454"/>
            <ac:picMk id="12" creationId="{C4646A58-70F4-2C31-E4D3-79B7FDFA2C67}"/>
          </ac:picMkLst>
        </pc:picChg>
        <pc:picChg chg="add del mod">
          <ac:chgData name="Seth Petry-Johnson" userId="9311b3db184b81f9" providerId="LiveId" clId="{BD444F2A-B59C-42F0-A285-C3AA51961C5F}" dt="2023-01-07T17:48:31.092" v="993"/>
          <ac:picMkLst>
            <pc:docMk/>
            <pc:sldMk cId="1763470879" sldId="454"/>
            <ac:picMk id="13" creationId="{1CFFBF0D-2234-806D-BFB8-B97521D37291}"/>
          </ac:picMkLst>
        </pc:picChg>
        <pc:picChg chg="add mod">
          <ac:chgData name="Seth Petry-Johnson" userId="9311b3db184b81f9" providerId="LiveId" clId="{BD444F2A-B59C-42F0-A285-C3AA51961C5F}" dt="2023-01-07T17:59:07.729" v="2289" actId="1038"/>
          <ac:picMkLst>
            <pc:docMk/>
            <pc:sldMk cId="1763470879" sldId="454"/>
            <ac:picMk id="15" creationId="{A519D822-093A-1DD5-3592-679BD4054882}"/>
          </ac:picMkLst>
        </pc:picChg>
        <pc:picChg chg="del">
          <ac:chgData name="Seth Petry-Johnson" userId="9311b3db184b81f9" providerId="LiveId" clId="{BD444F2A-B59C-42F0-A285-C3AA51961C5F}" dt="2023-01-07T17:50:33.715" v="1214" actId="478"/>
          <ac:picMkLst>
            <pc:docMk/>
            <pc:sldMk cId="1763470879" sldId="454"/>
            <ac:picMk id="31" creationId="{F774B3BF-0ADE-741D-C03D-7B891815757B}"/>
          </ac:picMkLst>
        </pc:picChg>
        <pc:picChg chg="del">
          <ac:chgData name="Seth Petry-Johnson" userId="9311b3db184b81f9" providerId="LiveId" clId="{BD444F2A-B59C-42F0-A285-C3AA51961C5F}" dt="2023-01-07T17:50:33.715" v="1214" actId="478"/>
          <ac:picMkLst>
            <pc:docMk/>
            <pc:sldMk cId="1763470879" sldId="454"/>
            <ac:picMk id="34" creationId="{61E32506-8F68-1C87-1B8A-DAE45AEEBC1C}"/>
          </ac:picMkLst>
        </pc:picChg>
        <pc:picChg chg="del">
          <ac:chgData name="Seth Petry-Johnson" userId="9311b3db184b81f9" providerId="LiveId" clId="{BD444F2A-B59C-42F0-A285-C3AA51961C5F}" dt="2023-01-07T17:50:33.715" v="1214" actId="478"/>
          <ac:picMkLst>
            <pc:docMk/>
            <pc:sldMk cId="1763470879" sldId="454"/>
            <ac:picMk id="35" creationId="{BCE167AF-F324-1CFE-71E4-B3A035115D83}"/>
          </ac:picMkLst>
        </pc:picChg>
      </pc:sldChg>
      <pc:sldChg chg="add del">
        <pc:chgData name="Seth Petry-Johnson" userId="9311b3db184b81f9" providerId="LiveId" clId="{BD444F2A-B59C-42F0-A285-C3AA51961C5F}" dt="2023-01-07T17:44:15.972" v="725" actId="47"/>
        <pc:sldMkLst>
          <pc:docMk/>
          <pc:sldMk cId="639374937" sldId="455"/>
        </pc:sldMkLst>
      </pc:sldChg>
      <pc:sldChg chg="addSp delSp modSp add mod modTransition modAnim modNotesTx">
        <pc:chgData name="Seth Petry-Johnson" userId="9311b3db184b81f9" providerId="LiveId" clId="{BD444F2A-B59C-42F0-A285-C3AA51961C5F}" dt="2023-01-07T17:51:57.577" v="1359" actId="20577"/>
        <pc:sldMkLst>
          <pc:docMk/>
          <pc:sldMk cId="2633921895" sldId="455"/>
        </pc:sldMkLst>
        <pc:spChg chg="mod">
          <ac:chgData name="Seth Petry-Johnson" userId="9311b3db184b81f9" providerId="LiveId" clId="{BD444F2A-B59C-42F0-A285-C3AA51961C5F}" dt="2023-01-07T17:45:39.804" v="866" actId="1037"/>
          <ac:spMkLst>
            <pc:docMk/>
            <pc:sldMk cId="2633921895" sldId="455"/>
            <ac:spMk id="2" creationId="{ACDE080E-2411-99DD-2CAE-8F7003AA8C8A}"/>
          </ac:spMkLst>
        </pc:spChg>
        <pc:spChg chg="mod">
          <ac:chgData name="Seth Petry-Johnson" userId="9311b3db184b81f9" providerId="LiveId" clId="{BD444F2A-B59C-42F0-A285-C3AA51961C5F}" dt="2023-01-07T17:45:39.804" v="866" actId="1037"/>
          <ac:spMkLst>
            <pc:docMk/>
            <pc:sldMk cId="2633921895" sldId="455"/>
            <ac:spMk id="3" creationId="{E69EE550-A594-A27B-0511-ED404332CA0A}"/>
          </ac:spMkLst>
        </pc:spChg>
        <pc:spChg chg="del">
          <ac:chgData name="Seth Petry-Johnson" userId="9311b3db184b81f9" providerId="LiveId" clId="{BD444F2A-B59C-42F0-A285-C3AA51961C5F}" dt="2023-01-07T17:50:38.993" v="1215" actId="478"/>
          <ac:spMkLst>
            <pc:docMk/>
            <pc:sldMk cId="2633921895" sldId="455"/>
            <ac:spMk id="4" creationId="{ABDE6F31-155B-5F08-9A07-AD031BF8B111}"/>
          </ac:spMkLst>
        </pc:spChg>
        <pc:spChg chg="del">
          <ac:chgData name="Seth Petry-Johnson" userId="9311b3db184b81f9" providerId="LiveId" clId="{BD444F2A-B59C-42F0-A285-C3AA51961C5F}" dt="2023-01-07T17:50:38.993" v="1215" actId="478"/>
          <ac:spMkLst>
            <pc:docMk/>
            <pc:sldMk cId="2633921895" sldId="455"/>
            <ac:spMk id="5" creationId="{8C59D883-0253-EFF4-8539-C21AA21DFE6F}"/>
          </ac:spMkLst>
        </pc:spChg>
        <pc:spChg chg="mod">
          <ac:chgData name="Seth Petry-Johnson" userId="9311b3db184b81f9" providerId="LiveId" clId="{BD444F2A-B59C-42F0-A285-C3AA51961C5F}" dt="2023-01-07T17:45:39.804" v="866" actId="1037"/>
          <ac:spMkLst>
            <pc:docMk/>
            <pc:sldMk cId="2633921895" sldId="455"/>
            <ac:spMk id="7" creationId="{036A249F-D3E9-14CB-CB5A-DA322FFED980}"/>
          </ac:spMkLst>
        </pc:spChg>
        <pc:spChg chg="del">
          <ac:chgData name="Seth Petry-Johnson" userId="9311b3db184b81f9" providerId="LiveId" clId="{BD444F2A-B59C-42F0-A285-C3AA51961C5F}" dt="2023-01-07T17:50:38.993" v="1215" actId="478"/>
          <ac:spMkLst>
            <pc:docMk/>
            <pc:sldMk cId="2633921895" sldId="455"/>
            <ac:spMk id="8" creationId="{EC22DAFC-8A8A-5D89-99CF-0025A740E5D0}"/>
          </ac:spMkLst>
        </pc:spChg>
        <pc:spChg chg="mod">
          <ac:chgData name="Seth Petry-Johnson" userId="9311b3db184b81f9" providerId="LiveId" clId="{BD444F2A-B59C-42F0-A285-C3AA51961C5F}" dt="2023-01-07T17:45:39.804" v="866" actId="1037"/>
          <ac:spMkLst>
            <pc:docMk/>
            <pc:sldMk cId="2633921895" sldId="455"/>
            <ac:spMk id="10" creationId="{77D19F59-E7D9-719D-FFB2-D5AAC8E59386}"/>
          </ac:spMkLst>
        </pc:spChg>
        <pc:spChg chg="mod">
          <ac:chgData name="Seth Petry-Johnson" userId="9311b3db184b81f9" providerId="LiveId" clId="{BD444F2A-B59C-42F0-A285-C3AA51961C5F}" dt="2023-01-07T17:45:39.804" v="866" actId="1037"/>
          <ac:spMkLst>
            <pc:docMk/>
            <pc:sldMk cId="2633921895" sldId="455"/>
            <ac:spMk id="11" creationId="{9DD24C22-2C36-2F36-CF1D-CD6A93BEA8F9}"/>
          </ac:spMkLst>
        </pc:spChg>
        <pc:spChg chg="add mod">
          <ac:chgData name="Seth Petry-Johnson" userId="9311b3db184b81f9" providerId="LiveId" clId="{BD444F2A-B59C-42F0-A285-C3AA51961C5F}" dt="2023-01-07T17:48:39.954" v="998" actId="1076"/>
          <ac:spMkLst>
            <pc:docMk/>
            <pc:sldMk cId="2633921895" sldId="455"/>
            <ac:spMk id="14" creationId="{733E5721-45EE-81AC-DB1C-9BA3F71A9074}"/>
          </ac:spMkLst>
        </pc:spChg>
        <pc:spChg chg="mod">
          <ac:chgData name="Seth Petry-Johnson" userId="9311b3db184b81f9" providerId="LiveId" clId="{BD444F2A-B59C-42F0-A285-C3AA51961C5F}" dt="2023-01-07T17:45:39.804" v="866" actId="1037"/>
          <ac:spMkLst>
            <pc:docMk/>
            <pc:sldMk cId="2633921895" sldId="455"/>
            <ac:spMk id="26" creationId="{15066B4C-C6EF-EFFC-001A-411465BBB5D6}"/>
          </ac:spMkLst>
        </pc:spChg>
        <pc:spChg chg="mod">
          <ac:chgData name="Seth Petry-Johnson" userId="9311b3db184b81f9" providerId="LiveId" clId="{BD444F2A-B59C-42F0-A285-C3AA51961C5F}" dt="2023-01-07T17:45:39.804" v="866" actId="1037"/>
          <ac:spMkLst>
            <pc:docMk/>
            <pc:sldMk cId="2633921895" sldId="455"/>
            <ac:spMk id="42" creationId="{59692EA6-84C0-E98D-8A12-30CF0F903389}"/>
          </ac:spMkLst>
        </pc:spChg>
        <pc:picChg chg="mod">
          <ac:chgData name="Seth Petry-Johnson" userId="9311b3db184b81f9" providerId="LiveId" clId="{BD444F2A-B59C-42F0-A285-C3AA51961C5F}" dt="2023-01-07T17:45:39.804" v="866" actId="1037"/>
          <ac:picMkLst>
            <pc:docMk/>
            <pc:sldMk cId="2633921895" sldId="455"/>
            <ac:picMk id="6" creationId="{00C71F98-E8BF-B39A-B892-C3404C7B91F5}"/>
          </ac:picMkLst>
        </pc:picChg>
        <pc:picChg chg="mod">
          <ac:chgData name="Seth Petry-Johnson" userId="9311b3db184b81f9" providerId="LiveId" clId="{BD444F2A-B59C-42F0-A285-C3AA51961C5F}" dt="2023-01-07T17:45:39.804" v="866" actId="1037"/>
          <ac:picMkLst>
            <pc:docMk/>
            <pc:sldMk cId="2633921895" sldId="455"/>
            <ac:picMk id="9" creationId="{6D1C6520-D78C-50E4-B923-7AF3BF452ED3}"/>
          </ac:picMkLst>
        </pc:picChg>
        <pc:picChg chg="mod">
          <ac:chgData name="Seth Petry-Johnson" userId="9311b3db184b81f9" providerId="LiveId" clId="{BD444F2A-B59C-42F0-A285-C3AA51961C5F}" dt="2023-01-07T17:45:39.804" v="866" actId="1037"/>
          <ac:picMkLst>
            <pc:docMk/>
            <pc:sldMk cId="2633921895" sldId="455"/>
            <ac:picMk id="12" creationId="{C4646A58-70F4-2C31-E4D3-79B7FDFA2C67}"/>
          </ac:picMkLst>
        </pc:picChg>
        <pc:picChg chg="add mod">
          <ac:chgData name="Seth Petry-Johnson" userId="9311b3db184b81f9" providerId="LiveId" clId="{BD444F2A-B59C-42F0-A285-C3AA51961C5F}" dt="2023-01-07T17:49:11.369" v="1131" actId="1037"/>
          <ac:picMkLst>
            <pc:docMk/>
            <pc:sldMk cId="2633921895" sldId="455"/>
            <ac:picMk id="13" creationId="{3B41C56A-DDC0-F460-CAFF-DFA5D121032E}"/>
          </ac:picMkLst>
        </pc:picChg>
        <pc:picChg chg="mod">
          <ac:chgData name="Seth Petry-Johnson" userId="9311b3db184b81f9" providerId="LiveId" clId="{BD444F2A-B59C-42F0-A285-C3AA51961C5F}" dt="2023-01-07T17:45:39.804" v="866" actId="1037"/>
          <ac:picMkLst>
            <pc:docMk/>
            <pc:sldMk cId="2633921895" sldId="455"/>
            <ac:picMk id="28" creationId="{F1259443-B7CA-F34A-7B6B-C6EBFA17C235}"/>
          </ac:picMkLst>
        </pc:picChg>
        <pc:picChg chg="del">
          <ac:chgData name="Seth Petry-Johnson" userId="9311b3db184b81f9" providerId="LiveId" clId="{BD444F2A-B59C-42F0-A285-C3AA51961C5F}" dt="2023-01-07T17:50:38.993" v="1215" actId="478"/>
          <ac:picMkLst>
            <pc:docMk/>
            <pc:sldMk cId="2633921895" sldId="455"/>
            <ac:picMk id="31" creationId="{F774B3BF-0ADE-741D-C03D-7B891815757B}"/>
          </ac:picMkLst>
        </pc:picChg>
        <pc:picChg chg="del">
          <ac:chgData name="Seth Petry-Johnson" userId="9311b3db184b81f9" providerId="LiveId" clId="{BD444F2A-B59C-42F0-A285-C3AA51961C5F}" dt="2023-01-07T17:50:38.993" v="1215" actId="478"/>
          <ac:picMkLst>
            <pc:docMk/>
            <pc:sldMk cId="2633921895" sldId="455"/>
            <ac:picMk id="34" creationId="{61E32506-8F68-1C87-1B8A-DAE45AEEBC1C}"/>
          </ac:picMkLst>
        </pc:picChg>
        <pc:picChg chg="del">
          <ac:chgData name="Seth Petry-Johnson" userId="9311b3db184b81f9" providerId="LiveId" clId="{BD444F2A-B59C-42F0-A285-C3AA51961C5F}" dt="2023-01-07T17:50:38.993" v="1215" actId="478"/>
          <ac:picMkLst>
            <pc:docMk/>
            <pc:sldMk cId="2633921895" sldId="455"/>
            <ac:picMk id="35" creationId="{BCE167AF-F324-1CFE-71E4-B3A035115D83}"/>
          </ac:picMkLst>
        </pc:picChg>
        <pc:picChg chg="mod">
          <ac:chgData name="Seth Petry-Johnson" userId="9311b3db184b81f9" providerId="LiveId" clId="{BD444F2A-B59C-42F0-A285-C3AA51961C5F}" dt="2023-01-07T17:45:39.804" v="866" actId="1037"/>
          <ac:picMkLst>
            <pc:docMk/>
            <pc:sldMk cId="2633921895" sldId="455"/>
            <ac:picMk id="41" creationId="{3006A5B3-092C-8414-740C-CEFC4631F521}"/>
          </ac:picMkLst>
        </pc:picChg>
      </pc:sldChg>
      <pc:sldChg chg="addSp delSp modSp add mod modNotesTx">
        <pc:chgData name="Seth Petry-Johnson" userId="9311b3db184b81f9" providerId="LiveId" clId="{BD444F2A-B59C-42F0-A285-C3AA51961C5F}" dt="2023-01-07T17:52:53.100" v="1493" actId="20577"/>
        <pc:sldMkLst>
          <pc:docMk/>
          <pc:sldMk cId="3727941531" sldId="456"/>
        </pc:sldMkLst>
        <pc:spChg chg="del">
          <ac:chgData name="Seth Petry-Johnson" userId="9311b3db184b81f9" providerId="LiveId" clId="{BD444F2A-B59C-42F0-A285-C3AA51961C5F}" dt="2023-01-07T17:50:00.212" v="1204" actId="478"/>
          <ac:spMkLst>
            <pc:docMk/>
            <pc:sldMk cId="3727941531" sldId="456"/>
            <ac:spMk id="3" creationId="{E69EE550-A594-A27B-0511-ED404332CA0A}"/>
          </ac:spMkLst>
        </pc:spChg>
        <pc:spChg chg="del">
          <ac:chgData name="Seth Petry-Johnson" userId="9311b3db184b81f9" providerId="LiveId" clId="{BD444F2A-B59C-42F0-A285-C3AA51961C5F}" dt="2023-01-07T17:50:42.416" v="1216" actId="478"/>
          <ac:spMkLst>
            <pc:docMk/>
            <pc:sldMk cId="3727941531" sldId="456"/>
            <ac:spMk id="4" creationId="{ABDE6F31-155B-5F08-9A07-AD031BF8B111}"/>
          </ac:spMkLst>
        </pc:spChg>
        <pc:spChg chg="del">
          <ac:chgData name="Seth Petry-Johnson" userId="9311b3db184b81f9" providerId="LiveId" clId="{BD444F2A-B59C-42F0-A285-C3AA51961C5F}" dt="2023-01-07T17:50:42.416" v="1216" actId="478"/>
          <ac:spMkLst>
            <pc:docMk/>
            <pc:sldMk cId="3727941531" sldId="456"/>
            <ac:spMk id="5" creationId="{8C59D883-0253-EFF4-8539-C21AA21DFE6F}"/>
          </ac:spMkLst>
        </pc:spChg>
        <pc:spChg chg="del">
          <ac:chgData name="Seth Petry-Johnson" userId="9311b3db184b81f9" providerId="LiveId" clId="{BD444F2A-B59C-42F0-A285-C3AA51961C5F}" dt="2023-01-07T17:50:42.416" v="1216" actId="478"/>
          <ac:spMkLst>
            <pc:docMk/>
            <pc:sldMk cId="3727941531" sldId="456"/>
            <ac:spMk id="8" creationId="{EC22DAFC-8A8A-5D89-99CF-0025A740E5D0}"/>
          </ac:spMkLst>
        </pc:spChg>
        <pc:spChg chg="del">
          <ac:chgData name="Seth Petry-Johnson" userId="9311b3db184b81f9" providerId="LiveId" clId="{BD444F2A-B59C-42F0-A285-C3AA51961C5F}" dt="2023-01-07T17:50:09.978" v="1208" actId="478"/>
          <ac:spMkLst>
            <pc:docMk/>
            <pc:sldMk cId="3727941531" sldId="456"/>
            <ac:spMk id="10" creationId="{77D19F59-E7D9-719D-FFB2-D5AAC8E59386}"/>
          </ac:spMkLst>
        </pc:spChg>
        <pc:spChg chg="add del">
          <ac:chgData name="Seth Petry-Johnson" userId="9311b3db184b81f9" providerId="LiveId" clId="{BD444F2A-B59C-42F0-A285-C3AA51961C5F}" dt="2023-01-07T17:50:07.699" v="1207" actId="478"/>
          <ac:spMkLst>
            <pc:docMk/>
            <pc:sldMk cId="3727941531" sldId="456"/>
            <ac:spMk id="26" creationId="{15066B4C-C6EF-EFFC-001A-411465BBB5D6}"/>
          </ac:spMkLst>
        </pc:spChg>
        <pc:picChg chg="mod">
          <ac:chgData name="Seth Petry-Johnson" userId="9311b3db184b81f9" providerId="LiveId" clId="{BD444F2A-B59C-42F0-A285-C3AA51961C5F}" dt="2023-01-07T17:49:27.521" v="1170" actId="1037"/>
          <ac:picMkLst>
            <pc:docMk/>
            <pc:sldMk cId="3727941531" sldId="456"/>
            <ac:picMk id="13" creationId="{3B41C56A-DDC0-F460-CAFF-DFA5D121032E}"/>
          </ac:picMkLst>
        </pc:picChg>
        <pc:picChg chg="del">
          <ac:chgData name="Seth Petry-Johnson" userId="9311b3db184b81f9" providerId="LiveId" clId="{BD444F2A-B59C-42F0-A285-C3AA51961C5F}" dt="2023-01-07T17:50:11.690" v="1209" actId="478"/>
          <ac:picMkLst>
            <pc:docMk/>
            <pc:sldMk cId="3727941531" sldId="456"/>
            <ac:picMk id="28" creationId="{F1259443-B7CA-F34A-7B6B-C6EBFA17C235}"/>
          </ac:picMkLst>
        </pc:picChg>
        <pc:picChg chg="del">
          <ac:chgData name="Seth Petry-Johnson" userId="9311b3db184b81f9" providerId="LiveId" clId="{BD444F2A-B59C-42F0-A285-C3AA51961C5F}" dt="2023-01-07T17:50:42.416" v="1216" actId="478"/>
          <ac:picMkLst>
            <pc:docMk/>
            <pc:sldMk cId="3727941531" sldId="456"/>
            <ac:picMk id="31" creationId="{F774B3BF-0ADE-741D-C03D-7B891815757B}"/>
          </ac:picMkLst>
        </pc:picChg>
        <pc:picChg chg="del">
          <ac:chgData name="Seth Petry-Johnson" userId="9311b3db184b81f9" providerId="LiveId" clId="{BD444F2A-B59C-42F0-A285-C3AA51961C5F}" dt="2023-01-07T17:50:42.416" v="1216" actId="478"/>
          <ac:picMkLst>
            <pc:docMk/>
            <pc:sldMk cId="3727941531" sldId="456"/>
            <ac:picMk id="34" creationId="{61E32506-8F68-1C87-1B8A-DAE45AEEBC1C}"/>
          </ac:picMkLst>
        </pc:picChg>
        <pc:picChg chg="del">
          <ac:chgData name="Seth Petry-Johnson" userId="9311b3db184b81f9" providerId="LiveId" clId="{BD444F2A-B59C-42F0-A285-C3AA51961C5F}" dt="2023-01-07T17:50:42.416" v="1216" actId="478"/>
          <ac:picMkLst>
            <pc:docMk/>
            <pc:sldMk cId="3727941531" sldId="456"/>
            <ac:picMk id="35" creationId="{BCE167AF-F324-1CFE-71E4-B3A035115D83}"/>
          </ac:picMkLst>
        </pc:picChg>
      </pc:sldChg>
      <pc:sldChg chg="addSp delSp modSp add mod modNotesTx">
        <pc:chgData name="Seth Petry-Johnson" userId="9311b3db184b81f9" providerId="LiveId" clId="{BD444F2A-B59C-42F0-A285-C3AA51961C5F}" dt="2023-01-09T20:08:35.094" v="8109" actId="20577"/>
        <pc:sldMkLst>
          <pc:docMk/>
          <pc:sldMk cId="1896466684" sldId="457"/>
        </pc:sldMkLst>
        <pc:spChg chg="add mod ord">
          <ac:chgData name="Seth Petry-Johnson" userId="9311b3db184b81f9" providerId="LiveId" clId="{BD444F2A-B59C-42F0-A285-C3AA51961C5F}" dt="2023-01-09T19:02:42.368" v="7899" actId="13244"/>
          <ac:spMkLst>
            <pc:docMk/>
            <pc:sldMk cId="1896466684" sldId="457"/>
            <ac:spMk id="3" creationId="{BE9460D3-EC63-261F-DAE8-E6C0083B362E}"/>
          </ac:spMkLst>
        </pc:spChg>
        <pc:spChg chg="del">
          <ac:chgData name="Seth Petry-Johnson" userId="9311b3db184b81f9" providerId="LiveId" clId="{BD444F2A-B59C-42F0-A285-C3AA51961C5F}" dt="2023-01-07T17:50:20.859" v="1210" actId="478"/>
          <ac:spMkLst>
            <pc:docMk/>
            <pc:sldMk cId="1896466684" sldId="457"/>
            <ac:spMk id="3" creationId="{E69EE550-A594-A27B-0511-ED404332CA0A}"/>
          </ac:spMkLst>
        </pc:spChg>
        <pc:spChg chg="add mod ord">
          <ac:chgData name="Seth Petry-Johnson" userId="9311b3db184b81f9" providerId="LiveId" clId="{BD444F2A-B59C-42F0-A285-C3AA51961C5F}" dt="2023-01-09T19:02:42.368" v="7899" actId="13244"/>
          <ac:spMkLst>
            <pc:docMk/>
            <pc:sldMk cId="1896466684" sldId="457"/>
            <ac:spMk id="8" creationId="{06F5B354-65E9-50B5-AE58-9016340A6EF7}"/>
          </ac:spMkLst>
        </pc:spChg>
        <pc:spChg chg="del">
          <ac:chgData name="Seth Petry-Johnson" userId="9311b3db184b81f9" providerId="LiveId" clId="{BD444F2A-B59C-42F0-A285-C3AA51961C5F}" dt="2023-01-07T17:50:44.570" v="1217" actId="478"/>
          <ac:spMkLst>
            <pc:docMk/>
            <pc:sldMk cId="1896466684" sldId="457"/>
            <ac:spMk id="8" creationId="{EC22DAFC-8A8A-5D89-99CF-0025A740E5D0}"/>
          </ac:spMkLst>
        </pc:spChg>
        <pc:spChg chg="add mod ord">
          <ac:chgData name="Seth Petry-Johnson" userId="9311b3db184b81f9" providerId="LiveId" clId="{BD444F2A-B59C-42F0-A285-C3AA51961C5F}" dt="2023-01-09T19:02:42.368" v="7899" actId="13244"/>
          <ac:spMkLst>
            <pc:docMk/>
            <pc:sldMk cId="1896466684" sldId="457"/>
            <ac:spMk id="10" creationId="{685F9159-CB6D-142C-5DE6-88398E3EE0EE}"/>
          </ac:spMkLst>
        </pc:spChg>
        <pc:spChg chg="del">
          <ac:chgData name="Seth Petry-Johnson" userId="9311b3db184b81f9" providerId="LiveId" clId="{BD444F2A-B59C-42F0-A285-C3AA51961C5F}" dt="2023-01-07T17:50:24.098" v="1212" actId="478"/>
          <ac:spMkLst>
            <pc:docMk/>
            <pc:sldMk cId="1896466684" sldId="457"/>
            <ac:spMk id="10" creationId="{77D19F59-E7D9-719D-FFB2-D5AAC8E59386}"/>
          </ac:spMkLst>
        </pc:spChg>
        <pc:spChg chg="add mod ord">
          <ac:chgData name="Seth Petry-Johnson" userId="9311b3db184b81f9" providerId="LiveId" clId="{BD444F2A-B59C-42F0-A285-C3AA51961C5F}" dt="2023-01-09T19:03:01.762" v="7900" actId="1076"/>
          <ac:spMkLst>
            <pc:docMk/>
            <pc:sldMk cId="1896466684" sldId="457"/>
            <ac:spMk id="15" creationId="{EF539756-6E25-897C-94B8-2A97951888EF}"/>
          </ac:spMkLst>
        </pc:spChg>
        <pc:spChg chg="del">
          <ac:chgData name="Seth Petry-Johnson" userId="9311b3db184b81f9" providerId="LiveId" clId="{BD444F2A-B59C-42F0-A285-C3AA51961C5F}" dt="2023-01-07T17:50:22.507" v="1211" actId="478"/>
          <ac:spMkLst>
            <pc:docMk/>
            <pc:sldMk cId="1896466684" sldId="457"/>
            <ac:spMk id="26" creationId="{15066B4C-C6EF-EFFC-001A-411465BBB5D6}"/>
          </ac:spMkLst>
        </pc:spChg>
        <pc:picChg chg="mod">
          <ac:chgData name="Seth Petry-Johnson" userId="9311b3db184b81f9" providerId="LiveId" clId="{BD444F2A-B59C-42F0-A285-C3AA51961C5F}" dt="2023-01-07T17:49:41.970" v="1203" actId="1037"/>
          <ac:picMkLst>
            <pc:docMk/>
            <pc:sldMk cId="1896466684" sldId="457"/>
            <ac:picMk id="13" creationId="{3B41C56A-DDC0-F460-CAFF-DFA5D121032E}"/>
          </ac:picMkLst>
        </pc:picChg>
        <pc:picChg chg="del">
          <ac:chgData name="Seth Petry-Johnson" userId="9311b3db184b81f9" providerId="LiveId" clId="{BD444F2A-B59C-42F0-A285-C3AA51961C5F}" dt="2023-01-07T17:50:24.770" v="1213" actId="478"/>
          <ac:picMkLst>
            <pc:docMk/>
            <pc:sldMk cId="1896466684" sldId="457"/>
            <ac:picMk id="28" creationId="{F1259443-B7CA-F34A-7B6B-C6EBFA17C235}"/>
          </ac:picMkLst>
        </pc:picChg>
        <pc:picChg chg="del">
          <ac:chgData name="Seth Petry-Johnson" userId="9311b3db184b81f9" providerId="LiveId" clId="{BD444F2A-B59C-42F0-A285-C3AA51961C5F}" dt="2023-01-07T17:50:44.570" v="1217" actId="478"/>
          <ac:picMkLst>
            <pc:docMk/>
            <pc:sldMk cId="1896466684" sldId="457"/>
            <ac:picMk id="31" creationId="{F774B3BF-0ADE-741D-C03D-7B891815757B}"/>
          </ac:picMkLst>
        </pc:picChg>
        <pc:picChg chg="del">
          <ac:chgData name="Seth Petry-Johnson" userId="9311b3db184b81f9" providerId="LiveId" clId="{BD444F2A-B59C-42F0-A285-C3AA51961C5F}" dt="2023-01-07T17:50:44.570" v="1217" actId="478"/>
          <ac:picMkLst>
            <pc:docMk/>
            <pc:sldMk cId="1896466684" sldId="457"/>
            <ac:picMk id="34" creationId="{61E32506-8F68-1C87-1B8A-DAE45AEEBC1C}"/>
          </ac:picMkLst>
        </pc:picChg>
        <pc:picChg chg="del">
          <ac:chgData name="Seth Petry-Johnson" userId="9311b3db184b81f9" providerId="LiveId" clId="{BD444F2A-B59C-42F0-A285-C3AA51961C5F}" dt="2023-01-07T17:50:44.570" v="1217" actId="478"/>
          <ac:picMkLst>
            <pc:docMk/>
            <pc:sldMk cId="1896466684" sldId="457"/>
            <ac:picMk id="35" creationId="{BCE167AF-F324-1CFE-71E4-B3A035115D83}"/>
          </ac:picMkLst>
        </pc:picChg>
      </pc:sldChg>
      <pc:sldChg chg="addSp modSp add mod modTransition modAnim modNotesTx">
        <pc:chgData name="Seth Petry-Johnson" userId="9311b3db184b81f9" providerId="LiveId" clId="{BD444F2A-B59C-42F0-A285-C3AA51961C5F}" dt="2023-01-09T19:03:42.542" v="8029" actId="20577"/>
        <pc:sldMkLst>
          <pc:docMk/>
          <pc:sldMk cId="2013319998" sldId="458"/>
        </pc:sldMkLst>
        <pc:spChg chg="mod">
          <ac:chgData name="Seth Petry-Johnson" userId="9311b3db184b81f9" providerId="LiveId" clId="{BD444F2A-B59C-42F0-A285-C3AA51961C5F}" dt="2023-01-09T00:44:05.724" v="5092" actId="1037"/>
          <ac:spMkLst>
            <pc:docMk/>
            <pc:sldMk cId="2013319998" sldId="458"/>
            <ac:spMk id="2" creationId="{ACDE080E-2411-99DD-2CAE-8F7003AA8C8A}"/>
          </ac:spMkLst>
        </pc:spChg>
        <pc:spChg chg="add mod">
          <ac:chgData name="Seth Petry-Johnson" userId="9311b3db184b81f9" providerId="LiveId" clId="{BD444F2A-B59C-42F0-A285-C3AA51961C5F}" dt="2023-01-07T17:58:10.367" v="2237"/>
          <ac:spMkLst>
            <pc:docMk/>
            <pc:sldMk cId="2013319998" sldId="458"/>
            <ac:spMk id="3" creationId="{362EA329-35A3-E3C0-16C5-0606FA899B50}"/>
          </ac:spMkLst>
        </pc:spChg>
        <pc:spChg chg="mod">
          <ac:chgData name="Seth Petry-Johnson" userId="9311b3db184b81f9" providerId="LiveId" clId="{BD444F2A-B59C-42F0-A285-C3AA51961C5F}" dt="2023-01-09T00:44:05.724" v="5092" actId="1037"/>
          <ac:spMkLst>
            <pc:docMk/>
            <pc:sldMk cId="2013319998" sldId="458"/>
            <ac:spMk id="7" creationId="{036A249F-D3E9-14CB-CB5A-DA322FFED980}"/>
          </ac:spMkLst>
        </pc:spChg>
        <pc:spChg chg="add mod">
          <ac:chgData name="Seth Petry-Johnson" userId="9311b3db184b81f9" providerId="LiveId" clId="{BD444F2A-B59C-42F0-A285-C3AA51961C5F}" dt="2023-01-07T17:58:10.367" v="2237"/>
          <ac:spMkLst>
            <pc:docMk/>
            <pc:sldMk cId="2013319998" sldId="458"/>
            <ac:spMk id="8" creationId="{C175A4C6-3474-1D19-6A52-23D8C51E9342}"/>
          </ac:spMkLst>
        </pc:spChg>
        <pc:spChg chg="add mod">
          <ac:chgData name="Seth Petry-Johnson" userId="9311b3db184b81f9" providerId="LiveId" clId="{BD444F2A-B59C-42F0-A285-C3AA51961C5F}" dt="2023-01-07T17:58:10.367" v="2237"/>
          <ac:spMkLst>
            <pc:docMk/>
            <pc:sldMk cId="2013319998" sldId="458"/>
            <ac:spMk id="10" creationId="{6B6B1355-2060-1323-2681-090747BE556E}"/>
          </ac:spMkLst>
        </pc:spChg>
        <pc:spChg chg="mod">
          <ac:chgData name="Seth Petry-Johnson" userId="9311b3db184b81f9" providerId="LiveId" clId="{BD444F2A-B59C-42F0-A285-C3AA51961C5F}" dt="2023-01-09T00:44:05.724" v="5092" actId="1037"/>
          <ac:spMkLst>
            <pc:docMk/>
            <pc:sldMk cId="2013319998" sldId="458"/>
            <ac:spMk id="11" creationId="{9DD24C22-2C36-2F36-CF1D-CD6A93BEA8F9}"/>
          </ac:spMkLst>
        </pc:spChg>
        <pc:spChg chg="mod">
          <ac:chgData name="Seth Petry-Johnson" userId="9311b3db184b81f9" providerId="LiveId" clId="{BD444F2A-B59C-42F0-A285-C3AA51961C5F}" dt="2023-01-07T17:57:35.786" v="2234" actId="20577"/>
          <ac:spMkLst>
            <pc:docMk/>
            <pc:sldMk cId="2013319998" sldId="458"/>
            <ac:spMk id="14" creationId="{733E5721-45EE-81AC-DB1C-9BA3F71A9074}"/>
          </ac:spMkLst>
        </pc:spChg>
        <pc:spChg chg="add mod">
          <ac:chgData name="Seth Petry-Johnson" userId="9311b3db184b81f9" providerId="LiveId" clId="{BD444F2A-B59C-42F0-A285-C3AA51961C5F}" dt="2023-01-07T17:58:10.367" v="2237"/>
          <ac:spMkLst>
            <pc:docMk/>
            <pc:sldMk cId="2013319998" sldId="458"/>
            <ac:spMk id="15" creationId="{83CE5AC4-C3FC-E8A8-1C5B-5DC69E32A939}"/>
          </ac:spMkLst>
        </pc:spChg>
        <pc:spChg chg="add mod">
          <ac:chgData name="Seth Petry-Johnson" userId="9311b3db184b81f9" providerId="LiveId" clId="{BD444F2A-B59C-42F0-A285-C3AA51961C5F}" dt="2023-01-07T17:58:10.367" v="2237"/>
          <ac:spMkLst>
            <pc:docMk/>
            <pc:sldMk cId="2013319998" sldId="458"/>
            <ac:spMk id="17" creationId="{540FA2F0-C922-A61E-0F4B-4FB6570138BD}"/>
          </ac:spMkLst>
        </pc:spChg>
        <pc:spChg chg="add mod ord">
          <ac:chgData name="Seth Petry-Johnson" userId="9311b3db184b81f9" providerId="LiveId" clId="{BD444F2A-B59C-42F0-A285-C3AA51961C5F}" dt="2023-01-09T19:02:34.415" v="7898" actId="13244"/>
          <ac:spMkLst>
            <pc:docMk/>
            <pc:sldMk cId="2013319998" sldId="458"/>
            <ac:spMk id="18" creationId="{C2A840C7-CBA2-EC1E-847A-8B7D98977FDD}"/>
          </ac:spMkLst>
        </pc:spChg>
        <pc:spChg chg="add mod ord">
          <ac:chgData name="Seth Petry-Johnson" userId="9311b3db184b81f9" providerId="LiveId" clId="{BD444F2A-B59C-42F0-A285-C3AA51961C5F}" dt="2023-01-09T19:02:34.415" v="7898" actId="13244"/>
          <ac:spMkLst>
            <pc:docMk/>
            <pc:sldMk cId="2013319998" sldId="458"/>
            <ac:spMk id="23" creationId="{338E8285-EE70-0EC8-63B3-5C4B9C46264D}"/>
          </ac:spMkLst>
        </pc:spChg>
        <pc:spChg chg="add mod ord">
          <ac:chgData name="Seth Petry-Johnson" userId="9311b3db184b81f9" providerId="LiveId" clId="{BD444F2A-B59C-42F0-A285-C3AA51961C5F}" dt="2023-01-09T19:02:34.415" v="7898" actId="13244"/>
          <ac:spMkLst>
            <pc:docMk/>
            <pc:sldMk cId="2013319998" sldId="458"/>
            <ac:spMk id="24" creationId="{4D4EF8D3-E7B0-8DF6-8C1B-4A8E28C76798}"/>
          </ac:spMkLst>
        </pc:spChg>
        <pc:spChg chg="add mod ord">
          <ac:chgData name="Seth Petry-Johnson" userId="9311b3db184b81f9" providerId="LiveId" clId="{BD444F2A-B59C-42F0-A285-C3AA51961C5F}" dt="2023-01-09T19:02:34.415" v="7898" actId="13244"/>
          <ac:spMkLst>
            <pc:docMk/>
            <pc:sldMk cId="2013319998" sldId="458"/>
            <ac:spMk id="25" creationId="{8AEE236E-2746-A98C-C370-9B4ECAB9620C}"/>
          </ac:spMkLst>
        </pc:spChg>
        <pc:spChg chg="mod">
          <ac:chgData name="Seth Petry-Johnson" userId="9311b3db184b81f9" providerId="LiveId" clId="{BD444F2A-B59C-42F0-A285-C3AA51961C5F}" dt="2023-01-09T00:44:05.724" v="5092" actId="1037"/>
          <ac:spMkLst>
            <pc:docMk/>
            <pc:sldMk cId="2013319998" sldId="458"/>
            <ac:spMk id="42" creationId="{59692EA6-84C0-E98D-8A12-30CF0F903389}"/>
          </ac:spMkLst>
        </pc:spChg>
        <pc:picChg chg="mod">
          <ac:chgData name="Seth Petry-Johnson" userId="9311b3db184b81f9" providerId="LiveId" clId="{BD444F2A-B59C-42F0-A285-C3AA51961C5F}" dt="2023-01-09T00:44:05.724" v="5092" actId="1037"/>
          <ac:picMkLst>
            <pc:docMk/>
            <pc:sldMk cId="2013319998" sldId="458"/>
            <ac:picMk id="6" creationId="{00C71F98-E8BF-B39A-B892-C3404C7B91F5}"/>
          </ac:picMkLst>
        </pc:picChg>
        <pc:picChg chg="mod">
          <ac:chgData name="Seth Petry-Johnson" userId="9311b3db184b81f9" providerId="LiveId" clId="{BD444F2A-B59C-42F0-A285-C3AA51961C5F}" dt="2023-01-09T00:44:05.724" v="5092" actId="1037"/>
          <ac:picMkLst>
            <pc:docMk/>
            <pc:sldMk cId="2013319998" sldId="458"/>
            <ac:picMk id="9" creationId="{6D1C6520-D78C-50E4-B923-7AF3BF452ED3}"/>
          </ac:picMkLst>
        </pc:picChg>
        <pc:picChg chg="mod">
          <ac:chgData name="Seth Petry-Johnson" userId="9311b3db184b81f9" providerId="LiveId" clId="{BD444F2A-B59C-42F0-A285-C3AA51961C5F}" dt="2023-01-09T00:44:05.724" v="5092" actId="1037"/>
          <ac:picMkLst>
            <pc:docMk/>
            <pc:sldMk cId="2013319998" sldId="458"/>
            <ac:picMk id="12" creationId="{C4646A58-70F4-2C31-E4D3-79B7FDFA2C67}"/>
          </ac:picMkLst>
        </pc:picChg>
        <pc:picChg chg="mod">
          <ac:chgData name="Seth Petry-Johnson" userId="9311b3db184b81f9" providerId="LiveId" clId="{BD444F2A-B59C-42F0-A285-C3AA51961C5F}" dt="2023-01-07T17:57:24.288" v="2218" actId="1036"/>
          <ac:picMkLst>
            <pc:docMk/>
            <pc:sldMk cId="2013319998" sldId="458"/>
            <ac:picMk id="13" creationId="{3B41C56A-DDC0-F460-CAFF-DFA5D121032E}"/>
          </ac:picMkLst>
        </pc:picChg>
      </pc:sldChg>
      <pc:sldChg chg="addSp delSp modSp add mod modTransition modAnim modNotesTx">
        <pc:chgData name="Seth Petry-Johnson" userId="9311b3db184b81f9" providerId="LiveId" clId="{BD444F2A-B59C-42F0-A285-C3AA51961C5F}" dt="2023-01-09T20:09:23.720" v="8119" actId="20577"/>
        <pc:sldMkLst>
          <pc:docMk/>
          <pc:sldMk cId="3587976614" sldId="459"/>
        </pc:sldMkLst>
        <pc:spChg chg="del">
          <ac:chgData name="Seth Petry-Johnson" userId="9311b3db184b81f9" providerId="LiveId" clId="{BD444F2A-B59C-42F0-A285-C3AA51961C5F}" dt="2023-01-08T16:32:55.844" v="2585" actId="478"/>
          <ac:spMkLst>
            <pc:docMk/>
            <pc:sldMk cId="3587976614" sldId="459"/>
            <ac:spMk id="3" creationId="{8F940D27-029B-C74A-95FD-2A0352D387FF}"/>
          </ac:spMkLst>
        </pc:spChg>
        <pc:spChg chg="del">
          <ac:chgData name="Seth Petry-Johnson" userId="9311b3db184b81f9" providerId="LiveId" clId="{BD444F2A-B59C-42F0-A285-C3AA51961C5F}" dt="2023-01-08T16:32:57.300" v="2586" actId="478"/>
          <ac:spMkLst>
            <pc:docMk/>
            <pc:sldMk cId="3587976614" sldId="459"/>
            <ac:spMk id="5" creationId="{C2F9FFED-F9E8-89B3-A693-7780347C585C}"/>
          </ac:spMkLst>
        </pc:spChg>
        <pc:spChg chg="add mod">
          <ac:chgData name="Seth Petry-Johnson" userId="9311b3db184b81f9" providerId="LiveId" clId="{BD444F2A-B59C-42F0-A285-C3AA51961C5F}" dt="2023-01-08T16:33:11.970" v="2589" actId="14100"/>
          <ac:spMkLst>
            <pc:docMk/>
            <pc:sldMk cId="3587976614" sldId="459"/>
            <ac:spMk id="7" creationId="{825F3982-1BFE-32F4-F141-B75359EF248D}"/>
          </ac:spMkLst>
        </pc:spChg>
        <pc:spChg chg="mod">
          <ac:chgData name="Seth Petry-Johnson" userId="9311b3db184b81f9" providerId="LiveId" clId="{BD444F2A-B59C-42F0-A285-C3AA51961C5F}" dt="2023-01-08T16:32:49.245" v="2584" actId="1035"/>
          <ac:spMkLst>
            <pc:docMk/>
            <pc:sldMk cId="3587976614" sldId="459"/>
            <ac:spMk id="14" creationId="{416AD8CA-4EB7-5967-97EF-DF5262549C70}"/>
          </ac:spMkLst>
        </pc:spChg>
      </pc:sldChg>
      <pc:sldChg chg="delSp add mod modTransition delAnim modAnim modNotesTx">
        <pc:chgData name="Seth Petry-Johnson" userId="9311b3db184b81f9" providerId="LiveId" clId="{BD444F2A-B59C-42F0-A285-C3AA51961C5F}" dt="2023-01-08T22:39:13.305" v="2731" actId="478"/>
        <pc:sldMkLst>
          <pc:docMk/>
          <pc:sldMk cId="627798885" sldId="460"/>
        </pc:sldMkLst>
        <pc:cxnChg chg="del">
          <ac:chgData name="Seth Petry-Johnson" userId="9311b3db184b81f9" providerId="LiveId" clId="{BD444F2A-B59C-42F0-A285-C3AA51961C5F}" dt="2023-01-08T22:39:13.305" v="2731" actId="478"/>
          <ac:cxnSpMkLst>
            <pc:docMk/>
            <pc:sldMk cId="627798885" sldId="460"/>
            <ac:cxnSpMk id="38" creationId="{838C815C-9104-7172-AED5-F66D8C010065}"/>
          </ac:cxnSpMkLst>
        </pc:cxnChg>
      </pc:sldChg>
      <pc:sldChg chg="add modAnim modNotesTx">
        <pc:chgData name="Seth Petry-Johnson" userId="9311b3db184b81f9" providerId="LiveId" clId="{BD444F2A-B59C-42F0-A285-C3AA51961C5F}" dt="2023-01-09T20:03:10.528" v="8090" actId="5793"/>
        <pc:sldMkLst>
          <pc:docMk/>
          <pc:sldMk cId="827120653" sldId="461"/>
        </pc:sldMkLst>
      </pc:sldChg>
      <pc:sldChg chg="addSp delSp modSp add mod modTransition modAnim modNotesTx">
        <pc:chgData name="Seth Petry-Johnson" userId="9311b3db184b81f9" providerId="LiveId" clId="{BD444F2A-B59C-42F0-A285-C3AA51961C5F}" dt="2023-01-08T22:51:13.738" v="3555" actId="14100"/>
        <pc:sldMkLst>
          <pc:docMk/>
          <pc:sldMk cId="1427515937" sldId="462"/>
        </pc:sldMkLst>
        <pc:spChg chg="add mod">
          <ac:chgData name="Seth Petry-Johnson" userId="9311b3db184b81f9" providerId="LiveId" clId="{BD444F2A-B59C-42F0-A285-C3AA51961C5F}" dt="2023-01-08T22:49:07.784" v="3352" actId="14100"/>
          <ac:spMkLst>
            <pc:docMk/>
            <pc:sldMk cId="1427515937" sldId="462"/>
            <ac:spMk id="2" creationId="{34A515DF-6CD9-3DB5-6225-3D57A785731B}"/>
          </ac:spMkLst>
        </pc:spChg>
        <pc:spChg chg="add mod">
          <ac:chgData name="Seth Petry-Johnson" userId="9311b3db184b81f9" providerId="LiveId" clId="{BD444F2A-B59C-42F0-A285-C3AA51961C5F}" dt="2023-01-08T22:49:05.491" v="3351" actId="14100"/>
          <ac:spMkLst>
            <pc:docMk/>
            <pc:sldMk cId="1427515937" sldId="462"/>
            <ac:spMk id="3" creationId="{BB7BCE44-CD77-7706-B057-7015BAEDE9E5}"/>
          </ac:spMkLst>
        </pc:spChg>
        <pc:spChg chg="del">
          <ac:chgData name="Seth Petry-Johnson" userId="9311b3db184b81f9" providerId="LiveId" clId="{BD444F2A-B59C-42F0-A285-C3AA51961C5F}" dt="2023-01-08T22:47:27.876" v="3282" actId="478"/>
          <ac:spMkLst>
            <pc:docMk/>
            <pc:sldMk cId="1427515937" sldId="462"/>
            <ac:spMk id="29" creationId="{5A99629D-697B-9148-6390-4E3C20EBB223}"/>
          </ac:spMkLst>
        </pc:spChg>
        <pc:spChg chg="del">
          <ac:chgData name="Seth Petry-Johnson" userId="9311b3db184b81f9" providerId="LiveId" clId="{BD444F2A-B59C-42F0-A285-C3AA51961C5F}" dt="2023-01-08T22:47:25.500" v="3281" actId="478"/>
          <ac:spMkLst>
            <pc:docMk/>
            <pc:sldMk cId="1427515937" sldId="462"/>
            <ac:spMk id="31" creationId="{DD2A7881-E21A-ED3D-46E7-AF4B84DB7406}"/>
          </ac:spMkLst>
        </pc:spChg>
        <pc:spChg chg="del">
          <ac:chgData name="Seth Petry-Johnson" userId="9311b3db184b81f9" providerId="LiveId" clId="{BD444F2A-B59C-42F0-A285-C3AA51961C5F}" dt="2023-01-08T22:47:32.747" v="3284" actId="478"/>
          <ac:spMkLst>
            <pc:docMk/>
            <pc:sldMk cId="1427515937" sldId="462"/>
            <ac:spMk id="32" creationId="{410C2BB6-CF8B-B4ED-FE50-96A0850248CD}"/>
          </ac:spMkLst>
        </pc:spChg>
        <pc:spChg chg="del">
          <ac:chgData name="Seth Petry-Johnson" userId="9311b3db184b81f9" providerId="LiveId" clId="{BD444F2A-B59C-42F0-A285-C3AA51961C5F}" dt="2023-01-08T22:47:30.126" v="3283" actId="478"/>
          <ac:spMkLst>
            <pc:docMk/>
            <pc:sldMk cId="1427515937" sldId="462"/>
            <ac:spMk id="33" creationId="{565047C0-087E-8C96-D3AC-2C92B991AF77}"/>
          </ac:spMkLst>
        </pc:spChg>
        <pc:spChg chg="mod">
          <ac:chgData name="Seth Petry-Johnson" userId="9311b3db184b81f9" providerId="LiveId" clId="{BD444F2A-B59C-42F0-A285-C3AA51961C5F}" dt="2023-01-08T22:51:13.738" v="3555" actId="14100"/>
          <ac:spMkLst>
            <pc:docMk/>
            <pc:sldMk cId="1427515937" sldId="462"/>
            <ac:spMk id="38" creationId="{EEFC1A11-4937-1423-4698-E875CAB9E63D}"/>
          </ac:spMkLst>
        </pc:spChg>
        <pc:picChg chg="del">
          <ac:chgData name="Seth Petry-Johnson" userId="9311b3db184b81f9" providerId="LiveId" clId="{BD444F2A-B59C-42F0-A285-C3AA51961C5F}" dt="2023-01-08T22:47:34.836" v="3285" actId="478"/>
          <ac:picMkLst>
            <pc:docMk/>
            <pc:sldMk cId="1427515937" sldId="462"/>
            <ac:picMk id="30" creationId="{68274F70-98EB-46D5-6A9F-77AADE468398}"/>
          </ac:picMkLst>
        </pc:picChg>
        <pc:cxnChg chg="add mod">
          <ac:chgData name="Seth Petry-Johnson" userId="9311b3db184b81f9" providerId="LiveId" clId="{BD444F2A-B59C-42F0-A285-C3AA51961C5F}" dt="2023-01-08T22:49:05.491" v="3351" actId="14100"/>
          <ac:cxnSpMkLst>
            <pc:docMk/>
            <pc:sldMk cId="1427515937" sldId="462"/>
            <ac:cxnSpMk id="4" creationId="{AE4AC7DD-67E0-0C38-D733-B21EB9097DD5}"/>
          </ac:cxnSpMkLst>
        </pc:cxnChg>
      </pc:sldChg>
      <pc:sldChg chg="modSp add mod modTransition modNotesTx">
        <pc:chgData name="Seth Petry-Johnson" userId="9311b3db184b81f9" providerId="LiveId" clId="{BD444F2A-B59C-42F0-A285-C3AA51961C5F}" dt="2023-01-08T22:53:53.951" v="3983"/>
        <pc:sldMkLst>
          <pc:docMk/>
          <pc:sldMk cId="1944208419" sldId="463"/>
        </pc:sldMkLst>
        <pc:spChg chg="mod">
          <ac:chgData name="Seth Petry-Johnson" userId="9311b3db184b81f9" providerId="LiveId" clId="{BD444F2A-B59C-42F0-A285-C3AA51961C5F}" dt="2023-01-08T22:51:44.067" v="3604" actId="20577"/>
          <ac:spMkLst>
            <pc:docMk/>
            <pc:sldMk cId="1944208419" sldId="463"/>
            <ac:spMk id="3" creationId="{BB7BCE44-CD77-7706-B057-7015BAEDE9E5}"/>
          </ac:spMkLst>
        </pc:spChg>
        <pc:spChg chg="mod">
          <ac:chgData name="Seth Petry-Johnson" userId="9311b3db184b81f9" providerId="LiveId" clId="{BD444F2A-B59C-42F0-A285-C3AA51961C5F}" dt="2023-01-08T22:51:21.777" v="3556" actId="14100"/>
          <ac:spMkLst>
            <pc:docMk/>
            <pc:sldMk cId="1944208419" sldId="463"/>
            <ac:spMk id="38" creationId="{EEFC1A11-4937-1423-4698-E875CAB9E63D}"/>
          </ac:spMkLst>
        </pc:spChg>
        <pc:cxnChg chg="mod">
          <ac:chgData name="Seth Petry-Johnson" userId="9311b3db184b81f9" providerId="LiveId" clId="{BD444F2A-B59C-42F0-A285-C3AA51961C5F}" dt="2023-01-08T22:51:42.691" v="3589" actId="20577"/>
          <ac:cxnSpMkLst>
            <pc:docMk/>
            <pc:sldMk cId="1944208419" sldId="463"/>
            <ac:cxnSpMk id="4" creationId="{AE4AC7DD-67E0-0C38-D733-B21EB9097DD5}"/>
          </ac:cxnSpMkLst>
        </pc:cxnChg>
      </pc:sldChg>
      <pc:sldChg chg="modSp add mod modTransition modNotesTx">
        <pc:chgData name="Seth Petry-Johnson" userId="9311b3db184b81f9" providerId="LiveId" clId="{BD444F2A-B59C-42F0-A285-C3AA51961C5F}" dt="2023-01-08T22:56:50.883" v="4564" actId="20577"/>
        <pc:sldMkLst>
          <pc:docMk/>
          <pc:sldMk cId="1408017676" sldId="464"/>
        </pc:sldMkLst>
        <pc:spChg chg="mod">
          <ac:chgData name="Seth Petry-Johnson" userId="9311b3db184b81f9" providerId="LiveId" clId="{BD444F2A-B59C-42F0-A285-C3AA51961C5F}" dt="2023-01-08T22:53:37.794" v="3979" actId="20577"/>
          <ac:spMkLst>
            <pc:docMk/>
            <pc:sldMk cId="1408017676" sldId="464"/>
            <ac:spMk id="3" creationId="{BB7BCE44-CD77-7706-B057-7015BAEDE9E5}"/>
          </ac:spMkLst>
        </pc:spChg>
        <pc:spChg chg="mod">
          <ac:chgData name="Seth Petry-Johnson" userId="9311b3db184b81f9" providerId="LiveId" clId="{BD444F2A-B59C-42F0-A285-C3AA51961C5F}" dt="2023-01-08T22:53:22.396" v="3919" actId="1035"/>
          <ac:spMkLst>
            <pc:docMk/>
            <pc:sldMk cId="1408017676" sldId="464"/>
            <ac:spMk id="38" creationId="{EEFC1A11-4937-1423-4698-E875CAB9E63D}"/>
          </ac:spMkLst>
        </pc:spChg>
        <pc:cxnChg chg="mod">
          <ac:chgData name="Seth Petry-Johnson" userId="9311b3db184b81f9" providerId="LiveId" clId="{BD444F2A-B59C-42F0-A285-C3AA51961C5F}" dt="2023-01-08T22:53:35.812" v="3957" actId="20577"/>
          <ac:cxnSpMkLst>
            <pc:docMk/>
            <pc:sldMk cId="1408017676" sldId="464"/>
            <ac:cxnSpMk id="4" creationId="{AE4AC7DD-67E0-0C38-D733-B21EB9097DD5}"/>
          </ac:cxnSpMkLst>
        </pc:cxnChg>
      </pc:sldChg>
      <pc:sldChg chg="delSp add mod modTransition modAnim modNotesTx">
        <pc:chgData name="Seth Petry-Johnson" userId="9311b3db184b81f9" providerId="LiveId" clId="{BD444F2A-B59C-42F0-A285-C3AA51961C5F}" dt="2023-01-09T00:39:58.359" v="4835" actId="6549"/>
        <pc:sldMkLst>
          <pc:docMk/>
          <pc:sldMk cId="3901515849" sldId="465"/>
        </pc:sldMkLst>
        <pc:picChg chg="del">
          <ac:chgData name="Seth Petry-Johnson" userId="9311b3db184b81f9" providerId="LiveId" clId="{BD444F2A-B59C-42F0-A285-C3AA51961C5F}" dt="2023-01-09T00:39:19.111" v="4824" actId="478"/>
          <ac:picMkLst>
            <pc:docMk/>
            <pc:sldMk cId="3901515849" sldId="465"/>
            <ac:picMk id="7" creationId="{DC297F18-467C-CE64-1B84-446BDDF9981E}"/>
          </ac:picMkLst>
        </pc:picChg>
        <pc:picChg chg="del">
          <ac:chgData name="Seth Petry-Johnson" userId="9311b3db184b81f9" providerId="LiveId" clId="{BD444F2A-B59C-42F0-A285-C3AA51961C5F}" dt="2023-01-09T00:39:17.996" v="4823" actId="478"/>
          <ac:picMkLst>
            <pc:docMk/>
            <pc:sldMk cId="3901515849" sldId="465"/>
            <ac:picMk id="33" creationId="{4416659F-1CC0-4373-209C-A0322607E990}"/>
          </ac:picMkLst>
        </pc:picChg>
      </pc:sldChg>
      <pc:sldChg chg="modSp add mod ord modAnim modNotesTx">
        <pc:chgData name="Seth Petry-Johnson" userId="9311b3db184b81f9" providerId="LiveId" clId="{BD444F2A-B59C-42F0-A285-C3AA51961C5F}" dt="2023-01-09T01:20:10.424" v="6708"/>
        <pc:sldMkLst>
          <pc:docMk/>
          <pc:sldMk cId="848036813" sldId="466"/>
        </pc:sldMkLst>
        <pc:spChg chg="mod ord">
          <ac:chgData name="Seth Petry-Johnson" userId="9311b3db184b81f9" providerId="LiveId" clId="{BD444F2A-B59C-42F0-A285-C3AA51961C5F}" dt="2023-01-09T00:50:19.224" v="5580" actId="1038"/>
          <ac:spMkLst>
            <pc:docMk/>
            <pc:sldMk cId="848036813" sldId="466"/>
            <ac:spMk id="6" creationId="{30D80C6D-E43F-FE59-115B-933B4344AACA}"/>
          </ac:spMkLst>
        </pc:spChg>
        <pc:spChg chg="mod ord">
          <ac:chgData name="Seth Petry-Johnson" userId="9311b3db184b81f9" providerId="LiveId" clId="{BD444F2A-B59C-42F0-A285-C3AA51961C5F}" dt="2023-01-09T00:50:19.224" v="5580" actId="1038"/>
          <ac:spMkLst>
            <pc:docMk/>
            <pc:sldMk cId="848036813" sldId="466"/>
            <ac:spMk id="25" creationId="{877BD9E9-7300-B701-AA9D-88FC4511B7BE}"/>
          </ac:spMkLst>
        </pc:spChg>
        <pc:spChg chg="mod ord">
          <ac:chgData name="Seth Petry-Johnson" userId="9311b3db184b81f9" providerId="LiveId" clId="{BD444F2A-B59C-42F0-A285-C3AA51961C5F}" dt="2023-01-09T00:50:19.224" v="5580" actId="1038"/>
          <ac:spMkLst>
            <pc:docMk/>
            <pc:sldMk cId="848036813" sldId="466"/>
            <ac:spMk id="26" creationId="{862C117F-A6DF-B82C-7D86-1672160DCC92}"/>
          </ac:spMkLst>
        </pc:spChg>
      </pc:sldChg>
      <pc:sldChg chg="add modTransition modAnim modNotesTx">
        <pc:chgData name="Seth Petry-Johnson" userId="9311b3db184b81f9" providerId="LiveId" clId="{BD444F2A-B59C-42F0-A285-C3AA51961C5F}" dt="2023-01-09T02:05:39.994" v="7703" actId="6549"/>
        <pc:sldMkLst>
          <pc:docMk/>
          <pc:sldMk cId="3602518167" sldId="467"/>
        </pc:sldMkLst>
      </pc:sldChg>
      <pc:sldChg chg="add modTransition modAnim modNotesTx">
        <pc:chgData name="Seth Petry-Johnson" userId="9311b3db184b81f9" providerId="LiveId" clId="{BD444F2A-B59C-42F0-A285-C3AA51961C5F}" dt="2023-01-09T20:21:07.178" v="9367"/>
        <pc:sldMkLst>
          <pc:docMk/>
          <pc:sldMk cId="561894863" sldId="46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Welcome to my talk on burnout. </a:t>
            </a:r>
          </a:p>
          <a:p>
            <a:endParaRPr lang="en-US" sz="800" dirty="0"/>
          </a:p>
          <a:p>
            <a:r>
              <a:rPr lang="en-US" sz="800" dirty="0"/>
              <a:t>Let’s set the stage for this session by going back in time to 2020.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a:t>
            </a:fld>
            <a:endParaRPr lang="en-US"/>
          </a:p>
        </p:txBody>
      </p:sp>
    </p:spTree>
    <p:extLst>
      <p:ext uri="{BB962C8B-B14F-4D97-AF65-F5344CB8AC3E}">
        <p14:creationId xmlns:p14="http://schemas.microsoft.com/office/powerpoint/2010/main" val="4205777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a:t>
            </a:r>
          </a:p>
          <a:p>
            <a:endParaRPr lang="en-US" dirty="0"/>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Autonomy, Mastery, and Purpose.</a:t>
            </a:r>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35609559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 That’s how I helped the developer with the newborn child, by giving him more autonomy in setting his working hours</a:t>
            </a:r>
          </a:p>
        </p:txBody>
      </p:sp>
      <p:sp>
        <p:nvSpPr>
          <p:cNvPr id="4" name="Slide Number Placeholder 3"/>
          <p:cNvSpPr>
            <a:spLocks noGrp="1"/>
          </p:cNvSpPr>
          <p:nvPr>
            <p:ph type="sldNum" sz="quarter" idx="5"/>
          </p:nvPr>
        </p:nvSpPr>
        <p:spPr/>
        <p:txBody>
          <a:bodyPr/>
          <a:lstStyle/>
          <a:p>
            <a:fld id="{B16C1312-4B18-4E3A-902A-FF9C4ADCB029}" type="slidenum">
              <a:rPr lang="en-US" smtClean="0"/>
              <a:t>103</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building a very productive and healthy team.</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104</a:t>
            </a:fld>
            <a:endParaRPr lang="en-US"/>
          </a:p>
        </p:txBody>
      </p:sp>
    </p:spTree>
    <p:extLst>
      <p:ext uri="{BB962C8B-B14F-4D97-AF65-F5344CB8AC3E}">
        <p14:creationId xmlns:p14="http://schemas.microsoft.com/office/powerpoint/2010/main" val="31572615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a:p>
            <a:endParaRPr lang="en-US" b="0" i="0" dirty="0"/>
          </a:p>
          <a:p>
            <a:r>
              <a:rPr lang="en-US" b="0" i="0" dirty="0"/>
              <a:t>It was also written more recently than the 1980s…</a:t>
            </a:r>
          </a:p>
        </p:txBody>
      </p:sp>
      <p:sp>
        <p:nvSpPr>
          <p:cNvPr id="4" name="Slide Number Placeholder 3"/>
          <p:cNvSpPr>
            <a:spLocks noGrp="1"/>
          </p:cNvSpPr>
          <p:nvPr>
            <p:ph type="sldNum" sz="quarter" idx="5"/>
          </p:nvPr>
        </p:nvSpPr>
        <p:spPr/>
        <p:txBody>
          <a:bodyPr/>
          <a:lstStyle/>
          <a:p>
            <a:fld id="{B16C1312-4B18-4E3A-902A-FF9C4ADCB029}" type="slidenum">
              <a:rPr lang="en-US" smtClean="0"/>
              <a:t>105</a:t>
            </a:fld>
            <a:endParaRPr lang="en-US"/>
          </a:p>
        </p:txBody>
      </p:sp>
    </p:spTree>
    <p:extLst>
      <p:ext uri="{BB962C8B-B14F-4D97-AF65-F5344CB8AC3E}">
        <p14:creationId xmlns:p14="http://schemas.microsoft.com/office/powerpoint/2010/main" val="19124985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Did it move the needle?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If this image represented us at the start of this project, then maybe the “after” image is more like this…</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106</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better, and we’re moving in a better direction, but it takes time.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107</a:t>
            </a:fld>
            <a:endParaRPr lang="en-US"/>
          </a:p>
        </p:txBody>
      </p:sp>
    </p:spTree>
    <p:extLst>
      <p:ext uri="{BB962C8B-B14F-4D97-AF65-F5344CB8AC3E}">
        <p14:creationId xmlns:p14="http://schemas.microsoft.com/office/powerpoint/2010/main" val="36356689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stabilized our turnover crisis, we retained all of our key people, and morale got better. </a:t>
            </a:r>
          </a:p>
          <a:p>
            <a:endParaRPr lang="en-US" b="0" i="0" dirty="0"/>
          </a:p>
          <a:p>
            <a:r>
              <a:rPr lang="en-US" b="0" i="0" dirty="0"/>
              <a:t>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one thing the burnout survey IS responsible for is giving us a shared language to use when talking about burnout, and that’s really helpful to managers like me because it gives me tools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108</a:t>
            </a:fld>
            <a:endParaRPr lang="en-US"/>
          </a:p>
        </p:txBody>
      </p:sp>
    </p:spTree>
    <p:extLst>
      <p:ext uri="{BB962C8B-B14F-4D97-AF65-F5344CB8AC3E}">
        <p14:creationId xmlns:p14="http://schemas.microsoft.com/office/powerpoint/2010/main" val="356128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everyone bought into this model, and that’s OK.</a:t>
            </a:r>
          </a:p>
          <a:p>
            <a:endParaRPr lang="en-US" b="0" i="0" dirty="0"/>
          </a:p>
          <a:p>
            <a:r>
              <a:rPr lang="en-US" b="0" i="0" dirty="0"/>
              <a:t>Some of our staff leaned into the project, took the concepts to heart, and found their report useful.</a:t>
            </a:r>
          </a:p>
        </p:txBody>
      </p:sp>
      <p:sp>
        <p:nvSpPr>
          <p:cNvPr id="4" name="Slide Number Placeholder 3"/>
          <p:cNvSpPr>
            <a:spLocks noGrp="1"/>
          </p:cNvSpPr>
          <p:nvPr>
            <p:ph type="sldNum" sz="quarter" idx="5"/>
          </p:nvPr>
        </p:nvSpPr>
        <p:spPr/>
        <p:txBody>
          <a:bodyPr/>
          <a:lstStyle/>
          <a:p>
            <a:fld id="{B16C1312-4B18-4E3A-902A-FF9C4ADCB029}" type="slidenum">
              <a:rPr lang="en-US" smtClean="0"/>
              <a:t>109</a:t>
            </a:fld>
            <a:endParaRPr lang="en-US"/>
          </a:p>
        </p:txBody>
      </p:sp>
    </p:spTree>
    <p:extLst>
      <p:ext uri="{BB962C8B-B14F-4D97-AF65-F5344CB8AC3E}">
        <p14:creationId xmlns:p14="http://schemas.microsoft.com/office/powerpoint/2010/main" val="2814953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2.6 times more likely to seek a new job.</a:t>
            </a:r>
          </a:p>
          <a:p>
            <a:endParaRPr lang="en-US" b="1" dirty="0"/>
          </a:p>
          <a:p>
            <a:r>
              <a:rPr lang="en-US" b="0" dirty="0"/>
              <a:t>On average, replacing a full-time employee can cost of $15,000, so burnout-driven turnover can definitely affect your bottom line.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that after living through the last couple of years you don’t need me to convince you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rather talk about what </a:t>
            </a:r>
            <a:r>
              <a:rPr lang="en-US" i="1" dirty="0"/>
              <a:t>causes </a:t>
            </a:r>
            <a:r>
              <a:rPr lang="en-US" i="0" dirty="0"/>
              <a:t>burnout, and how it affects us if it goes untreated.</a:t>
            </a:r>
            <a:endParaRPr lang="en-US" dirty="0"/>
          </a:p>
          <a:p>
            <a:endParaRPr lang="en-US" b="1" dirty="0"/>
          </a:p>
          <a:p>
            <a:r>
              <a:rPr lang="en-US" b="0" dirty="0"/>
              <a:t>I referenced three different publications during this project.</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Other people could take it or leave it. They participated, but at the end of the day didn’t change a lot of their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110</a:t>
            </a:fld>
            <a:endParaRPr lang="en-US"/>
          </a:p>
        </p:txBody>
      </p:sp>
    </p:spTree>
    <p:extLst>
      <p:ext uri="{BB962C8B-B14F-4D97-AF65-F5344CB8AC3E}">
        <p14:creationId xmlns:p14="http://schemas.microsoft.com/office/powerpoint/2010/main" val="17738138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And a few people actively resisted, either because they thought the whole idea was bunk or because they felt the survey was totally inaccurate for them.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But even the people that didn’t buy in still benefitted, the project gave the management team insights that we can use to improve their quality of life at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And regardless of which model of burnout you ascribe to, and regardless of how you measure it, improving someone’s quality of life at work is going to reduce their experience of burnout.</a:t>
            </a:r>
            <a:endParaRPr lang="en-US" b="1" i="0" dirty="0"/>
          </a:p>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111</a:t>
            </a:fld>
            <a:endParaRPr lang="en-US"/>
          </a:p>
        </p:txBody>
      </p:sp>
    </p:spTree>
    <p:extLst>
      <p:ext uri="{BB962C8B-B14F-4D97-AF65-F5344CB8AC3E}">
        <p14:creationId xmlns:p14="http://schemas.microsoft.com/office/powerpoint/2010/main" val="18267617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Here’s a link to my slides and my references on GitHub as well as the key takeaways for your screen-shotting pleasure.</a:t>
            </a:r>
          </a:p>
          <a:p>
            <a:endParaRPr lang="en-US" b="0" i="0" dirty="0"/>
          </a:p>
          <a:p>
            <a:r>
              <a:rPr lang="en-US" b="0" i="0" dirty="0"/>
              <a:t>https://bit.ly/BurnoutTalk</a:t>
            </a:r>
          </a:p>
        </p:txBody>
      </p:sp>
      <p:sp>
        <p:nvSpPr>
          <p:cNvPr id="4" name="Slide Number Placeholder 3"/>
          <p:cNvSpPr>
            <a:spLocks noGrp="1"/>
          </p:cNvSpPr>
          <p:nvPr>
            <p:ph type="sldNum" sz="quarter" idx="5"/>
          </p:nvPr>
        </p:nvSpPr>
        <p:spPr/>
        <p:txBody>
          <a:bodyPr/>
          <a:lstStyle/>
          <a:p>
            <a:fld id="{B16C1312-4B18-4E3A-902A-FF9C4ADCB029}" type="slidenum">
              <a:rPr lang="en-US" smtClean="0"/>
              <a:t>112</a:t>
            </a:fld>
            <a:endParaRPr lang="en-US"/>
          </a:p>
        </p:txBody>
      </p:sp>
    </p:spTree>
    <p:extLst>
      <p:ext uri="{BB962C8B-B14F-4D97-AF65-F5344CB8AC3E}">
        <p14:creationId xmlns:p14="http://schemas.microsoft.com/office/powerpoint/2010/main" val="27939289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113</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114</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a:t>
            </a:r>
          </a:p>
          <a:p>
            <a:endParaRPr lang="en-US" dirty="0"/>
          </a:p>
          <a:p>
            <a:r>
              <a:rPr lang="en-US" dirty="0"/>
              <a:t>That seems like a long time ago, but the 80s were basically the golden years for burnout research. A lot of what we know about burnout comes from that era. </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also published in 1981. </a:t>
            </a:r>
          </a:p>
          <a:p>
            <a:endParaRPr lang="en-US" dirty="0"/>
          </a:p>
          <a:p>
            <a:r>
              <a:rPr lang="en-US" dirty="0"/>
              <a:t>This book, the Work/Stress connection by Robert </a:t>
            </a:r>
            <a:r>
              <a:rPr lang="en-US" dirty="0" err="1"/>
              <a:t>Veninga</a:t>
            </a:r>
            <a:r>
              <a:rPr lang="en-US" dirty="0"/>
              <a:t> and James Spradley, is still considered one of the preeminent works on burnout; if you go home and do a web search right now, and you look at web articles published in the last year or two, many of them are based on the burnout model and research in this book.</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read a little bit of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still widely referenced today and is the basis for a lot of non-gender-specific research.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all approach the topic a little bit differently,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and there’s no blood test that you can take to determine if you’re burnt out. </a:t>
            </a:r>
          </a:p>
          <a:p>
            <a:endParaRPr lang="en-US" dirty="0"/>
          </a:p>
          <a:p>
            <a:r>
              <a:rPr lang="en-US" dirty="0"/>
              <a:t>Any sort of “diagnosis” is based on the </a:t>
            </a:r>
            <a:r>
              <a:rPr lang="en-US" i="1" dirty="0"/>
              <a:t>collection of</a:t>
            </a:r>
            <a:r>
              <a:rPr lang="en-US" dirty="0"/>
              <a:t> </a:t>
            </a:r>
            <a:r>
              <a:rPr lang="en-US" i="1" dirty="0"/>
              <a:t>symptoms </a:t>
            </a:r>
            <a:r>
              <a:rPr lang="en-US" i="0" dirty="0"/>
              <a:t>that you report experiencing.</a:t>
            </a:r>
          </a:p>
          <a:p>
            <a:endParaRPr lang="en-US" i="0" dirty="0"/>
          </a:p>
          <a:p>
            <a:r>
              <a:rPr lang="en-US" i="0" dirty="0"/>
              <a:t>These symptoms can include a significant lack of energy, loss of motivation, withdrawing from relationships, poor performance at work, and anger management issues.</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those symptoms </a:t>
            </a:r>
            <a:r>
              <a:rPr lang="en-US" i="1" dirty="0"/>
              <a:t>also </a:t>
            </a:r>
            <a:r>
              <a:rPr lang="en-US" i="0" dirty="0"/>
              <a:t>accompany depression, and it can be hard to figure out if burnout has progressed into a depression, or if a depression is causing or exacerbating burnout. </a:t>
            </a:r>
          </a:p>
          <a:p>
            <a:endParaRPr lang="en-US" i="0" dirty="0"/>
          </a:p>
          <a:p>
            <a:r>
              <a:rPr lang="en-US" i="0" dirty="0"/>
              <a:t>Depression can be caused by a lot of different things, including chemical imbalances in your brain. </a:t>
            </a:r>
          </a:p>
          <a:p>
            <a:endParaRPr lang="en-US" i="0" dirty="0"/>
          </a:p>
          <a:p>
            <a:r>
              <a:rPr lang="en-US" i="0" dirty="0"/>
              <a:t>I’m just a random guy speaking at a computer conference, I am not qualified to give medical advice about depression.</a:t>
            </a:r>
          </a:p>
          <a:p>
            <a:endParaRPr lang="en-US" i="0" dirty="0"/>
          </a:p>
          <a:p>
            <a:r>
              <a:rPr lang="en-US" i="0" dirty="0"/>
              <a:t>But I can tell you that taking care of your mental health is a best practice, and you’ll be better equipped to handle burnout if your serotonin levels are balanced correctly, so it’s never a bad idea to check in with a doctor if you’re feeling those symptoms.</a:t>
            </a:r>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about </a:t>
            </a:r>
            <a:r>
              <a:rPr lang="en-US"/>
              <a:t>burnout specifically, all </a:t>
            </a:r>
            <a:r>
              <a:rPr lang="en-US" dirty="0"/>
              <a:t>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my research and this session focus entirely on burnout at work. We’re not talking about how my daughter gets “burned out on chicken” when I cook it four nights in a row, or how I burned out on superhero movies after Avengers Endgame, or how you get worn down by caring for an aging parent or whatever. </a:t>
            </a:r>
          </a:p>
          <a:p>
            <a:endParaRPr lang="en-US" b="0" i="0" dirty="0"/>
          </a:p>
          <a:p>
            <a:r>
              <a:rPr lang="en-US" b="0" i="0" dirty="0"/>
              <a:t>Burnout at home surely exists, but for today I’m talking specifically about how stress you experience </a:t>
            </a:r>
            <a:r>
              <a:rPr lang="en-US" b="0" i="1" dirty="0"/>
              <a:t>at work</a:t>
            </a:r>
            <a:r>
              <a:rPr lang="en-US" b="0" i="0" dirty="0"/>
              <a:t> affects your ability to do your job and interact with your coworkers.</a:t>
            </a:r>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differ in how they model the stress response that we label as “burnout”. </a:t>
            </a:r>
          </a:p>
          <a:p>
            <a:endParaRPr lang="en-US" dirty="0"/>
          </a:p>
          <a:p>
            <a:r>
              <a:rPr lang="en-US" dirty="0"/>
              <a:t>Comparing those models is interesting because it helps us understand how burnout gets worse over time, and that gives us insight we can use to treat it.</a:t>
            </a:r>
          </a:p>
          <a:p>
            <a:endParaRPr lang="en-US" dirty="0"/>
          </a:p>
          <a:p>
            <a:r>
              <a:rPr lang="en-US" dirty="0"/>
              <a:t>Let’s start with </a:t>
            </a:r>
            <a:r>
              <a:rPr lang="en-US" dirty="0" err="1"/>
              <a:t>Veninga</a:t>
            </a:r>
            <a:r>
              <a:rPr lang="en-US" dirty="0"/>
              <a:t> and Spradley, whose book lays out a 5-stage model of burnout.</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134485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You might remember that there was some stuff going down. There was a pandemic, there were politics, and basically the general upheaval of everything in our lives. </a:t>
            </a:r>
          </a:p>
          <a:p>
            <a:endParaRPr lang="en-US" sz="700" dirty="0"/>
          </a:p>
          <a:p>
            <a:r>
              <a:rPr lang="en-US" sz="700" dirty="0"/>
              <a:t>Lots of people were stressed out. Some were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used to it, so that was fine. But for us, it was stressful to start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first thing</a:t>
            </a:r>
            <a:r>
              <a:rPr lang="en-US" b="0" dirty="0"/>
              <a:t> is that, even if the stress </a:t>
            </a:r>
            <a:r>
              <a:rPr lang="en-US" b="0" i="1" dirty="0"/>
              <a:t>feels </a:t>
            </a:r>
            <a:r>
              <a:rPr lang="en-US" b="0" i="0" dirty="0"/>
              <a:t>like good stress, it still causes a stress response.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nearly everything that caused stress could kill us, so we evolved a highly automated “fight or flight”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 In either case, there’s going to be some sort of major muscular activity that needs to take place in a fairly short period of time.</a:t>
            </a:r>
          </a:p>
          <a:p>
            <a:endParaRPr lang="en-US" b="0" i="0" dirty="0"/>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Early research identified this concept of “adaptation energy”, which is the stuff the body consumes to power that fight or flight response.</a:t>
            </a:r>
          </a:p>
          <a:p>
            <a:endParaRPr lang="en-US" b="0" i="0" dirty="0"/>
          </a:p>
          <a:p>
            <a:r>
              <a:rPr lang="en-US" b="0" i="0" dirty="0"/>
              <a:t>This is a finite resource, so when stress continues for a prolonged period, we can start to run out of this energy.</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4221263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this fight or flight response has become obsolete, and that what we experience as burnout is the body running out of its adaptation energy reserves. </a:t>
            </a:r>
          </a:p>
          <a:p>
            <a:endParaRPr lang="en-US" b="0" i="0" dirty="0"/>
          </a:p>
          <a:p>
            <a:r>
              <a:rPr lang="en-US" b="0" i="0" dirty="0"/>
              <a:t>A primitive human’s stress response only had to sustain them for a short period of time: either a quick battle with the animal that will be dinner, or quickly running away from the animal that would make you </a:t>
            </a:r>
            <a:r>
              <a:rPr lang="en-US" b="0" i="1" dirty="0"/>
              <a:t>its </a:t>
            </a:r>
            <a:r>
              <a:rPr lang="en-US" b="0" i="0" dirty="0"/>
              <a:t>dinner. In either case, the stress event doesn’t last super long. </a:t>
            </a:r>
          </a:p>
          <a:p>
            <a:endParaRPr lang="en-US" b="0" i="0" dirty="0"/>
          </a:p>
          <a:p>
            <a:r>
              <a:rPr lang="en-US" b="0" i="0" dirty="0"/>
              <a:t>But I’ve been on stressful teams, or on projects that worked under tight deadlines for months or even years. This book argues that fight or flight is just not appropriate at handling low-grade, constant stress over a long period and without any acute activity to discharge the tension. </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3768088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is when you’re burning more of that adaptation energy than you’re restoring.</a:t>
            </a:r>
          </a:p>
          <a:p>
            <a:endParaRPr lang="en-US" dirty="0"/>
          </a:p>
          <a:p>
            <a:r>
              <a:rPr lang="en-US" dirty="0"/>
              <a:t>This can happen slowly, but over time your enthusiasm for the job starts to waver. </a:t>
            </a:r>
          </a:p>
          <a:p>
            <a:endParaRPr lang="en-US" dirty="0"/>
          </a:p>
          <a:p>
            <a:r>
              <a:rPr lang="en-US" dirty="0"/>
              <a:t>This is sometimes referred to as a “balancing act” because people in this stage are constantly trying to balance between fatigue and confusion on one hand and enthusiasm and control on the other, sort of like they’re on a tightrope with more and more stuff being handed to them.</a:t>
            </a:r>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those energy reserves are depleted far enough, the most frequent symptoms of job burnout make their appearance. You are dissatisfied or ineffective at work</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This is when you start feeling tired all the time and might see an increase in drug or alcohol use, binge watching TV, playing excessive amounts of video games, etc. </a:t>
            </a:r>
          </a:p>
          <a:p>
            <a:pPr marL="0" indent="0">
              <a:buNone/>
            </a:pPr>
            <a:endParaRPr lang="en-US" dirty="0"/>
          </a:p>
          <a:p>
            <a:pPr marL="0" indent="0">
              <a:buNone/>
            </a:pPr>
            <a:r>
              <a:rPr lang="en-US" dirty="0"/>
              <a:t>Those things are basically an attempt by your body and brain to try and replenish your adaptation energy.</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escape activities aren’t really that good at actually </a:t>
            </a:r>
            <a:r>
              <a:rPr lang="en-US" i="1" dirty="0"/>
              <a:t>rejuvenating </a:t>
            </a:r>
            <a:r>
              <a:rPr lang="en-US" i="0" dirty="0"/>
              <a:t>us, and if our energy reserves keep dropping we enter the third stage of burnout where the </a:t>
            </a:r>
            <a:r>
              <a:rPr lang="en-US" dirty="0"/>
              <a:t>physical and psychological symptoms become more pronounced and severe.</a:t>
            </a:r>
          </a:p>
          <a:p>
            <a:endParaRPr lang="en-US" dirty="0"/>
          </a:p>
          <a:p>
            <a:r>
              <a:rPr lang="en-US" dirty="0"/>
              <a:t>This is where tiredness turns into chronic exhaustion and people begin to experience physical issues like headaches, stomach aches, and physical illness.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 stages rapidly, others will stay in one stage for years, and other people will move back and forth between stages. They’ll start out with enthusiasm, they’ll burn up their energy and develop chronic symptoms, then they’ll create coping strategies that help them recover and move back to an earlier stage before the cycle repeats.</a:t>
            </a:r>
          </a:p>
          <a:p>
            <a:endParaRPr lang="en-US" dirty="0"/>
          </a:p>
          <a:p>
            <a:r>
              <a:rPr lang="en-US" dirty="0"/>
              <a:t>Most people spend their working lives somewhere in this range.</a:t>
            </a:r>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have enough high risk factors going at the same time, they can push you into a burnout crisis.</a:t>
            </a:r>
          </a:p>
          <a:p>
            <a:endParaRPr lang="en-US" dirty="0"/>
          </a:p>
          <a:p>
            <a:r>
              <a:rPr lang="en-US" dirty="0"/>
              <a:t>Four significant changes mark this crisis phase:</a:t>
            </a:r>
          </a:p>
          <a:p>
            <a:endParaRPr lang="en-US" dirty="0"/>
          </a:p>
          <a:p>
            <a:pPr marL="228600" indent="-228600">
              <a:buAutoNum type="arabicPeriod"/>
            </a:pPr>
            <a:r>
              <a:rPr lang="en-US" dirty="0"/>
              <a:t>Symptoms increase in intensity and number. Stomach aches turn into bleeding ulcers, headaches turn into migraines, and escape activities start to take over your life. </a:t>
            </a:r>
          </a:p>
          <a:p>
            <a:pPr marL="228600" indent="-228600">
              <a:buAutoNum type="arabicPeriod"/>
            </a:pPr>
            <a:r>
              <a:rPr lang="en-US" dirty="0"/>
              <a:t>You become obsessed with your frustrations, complaining about things at work over and over again to the point that it’s all you want to talk about.</a:t>
            </a:r>
          </a:p>
          <a:p>
            <a:pPr marL="228600" indent="-228600">
              <a:buAutoNum type="arabicPeriod"/>
            </a:pPr>
            <a:r>
              <a:rPr lang="en-US" dirty="0"/>
              <a:t>You become pessimistic and lose confidence in yourself</a:t>
            </a:r>
          </a:p>
          <a:p>
            <a:pPr marL="228600" indent="-228600">
              <a:buAutoNum type="arabicPeriod"/>
            </a:pPr>
            <a:r>
              <a:rPr lang="en-US" dirty="0"/>
              <a:t>When the feelings get bad enough, you start looking for an escape hatch. People in this stage can make some very bad decisions in an attempt to get relief from the stress they are feeling.</a:t>
            </a:r>
          </a:p>
          <a:p>
            <a:pPr marL="228600" indent="-228600">
              <a:buAutoNum type="arabicPeriod"/>
            </a:pPr>
            <a:endParaRPr lang="en-US" dirty="0"/>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forward in time to 2021, and things aren’t exactly “improving”. I’m still barely getting dressed for work </a:t>
            </a:r>
            <a:r>
              <a:rPr lang="en-US" i="0" dirty="0"/>
              <a:t>and binge eating ice cream in bed every night, although at least I was getting less embarrassed to admit it.</a:t>
            </a:r>
          </a:p>
          <a:p>
            <a:endParaRPr lang="en-US" i="0" dirty="0"/>
          </a:p>
          <a:p>
            <a:r>
              <a:rPr lang="en-US" i="0" dirty="0"/>
              <a:t>I think a lot of people were feeling similarly worn down in that time.</a:t>
            </a:r>
          </a:p>
          <a:p>
            <a:endParaRPr lang="en-US" i="0" dirty="0"/>
          </a:p>
          <a:p>
            <a:r>
              <a:rPr lang="en-US" i="0" dirty="0"/>
              <a:t>At work, my company was feeling the impact of all that stress. People were grumpy, productivity was down, and we started to worry about turnover.</a:t>
            </a:r>
          </a:p>
          <a:p>
            <a:endParaRPr lang="en-US" i="0" dirty="0"/>
          </a:p>
          <a:p>
            <a:r>
              <a:rPr lang="en-US" i="0" dirty="0"/>
              <a:t>One of our teams had an employee leave, which increased the workload on those that were left. The people that were left out were </a:t>
            </a:r>
            <a:r>
              <a:rPr lang="en-US" i="1" dirty="0"/>
              <a:t>already </a:t>
            </a:r>
            <a:r>
              <a:rPr lang="en-US" i="0" dirty="0"/>
              <a:t>stressed out themselves, and the increased workload started to make them leave too. It was clear that we were on the brink of what could become a cascading turnover crisis.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people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exposes us to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his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proceeds into a balancing act between engagement and disengagement, symptoms start to worsen, and then eventually turn into depression and complete burnout.</a:t>
            </a:r>
          </a:p>
          <a:p>
            <a:endParaRPr lang="en-US" b="0" i="0" dirty="0"/>
          </a:p>
          <a:p>
            <a:r>
              <a:rPr lang="en-US" b="0" i="0" dirty="0"/>
              <a:t>It’s a more detailed model, but it tells the same story as the 5-stage model. </a:t>
            </a:r>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used in this project was the Maslach Burnout Inventory, and it takes a different approach.</a:t>
            </a:r>
          </a:p>
          <a:p>
            <a:endParaRPr lang="en-US" dirty="0"/>
          </a:p>
          <a:p>
            <a:r>
              <a:rPr lang="en-US" dirty="0"/>
              <a:t>Instead of modeling burnout as a linear progression through a set of phases, the MBI models burnout as three independent things: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8026634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Lost energy for work, lost enthusiasm about the job, and lost confidence in your ability to do the job well. </a:t>
            </a:r>
          </a:p>
          <a:p>
            <a:endParaRPr lang="en-US" dirty="0"/>
          </a:p>
          <a:p>
            <a:r>
              <a:rPr lang="en-US" dirty="0"/>
              <a:t>To assess those things, the MBI measures the </a:t>
            </a:r>
            <a:r>
              <a:rPr lang="en-US" i="1" dirty="0"/>
              <a:t>frequency of three different types of feelings </a:t>
            </a:r>
            <a:r>
              <a:rPr lang="en-US" i="0" dirty="0"/>
              <a:t>that contribute to burnout.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professional efficacy.</a:t>
            </a:r>
          </a:p>
          <a:p>
            <a:endParaRPr lang="en-US" dirty="0"/>
          </a:p>
          <a:p>
            <a:r>
              <a:rPr lang="en-US" b="1" dirty="0"/>
              <a:t>(click)</a:t>
            </a:r>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The MBI tracks </a:t>
            </a:r>
            <a:r>
              <a:rPr lang="en-US" b="1" i="0" dirty="0"/>
              <a:t>how frequently</a:t>
            </a:r>
            <a:r>
              <a:rPr lang="en-US" b="0" i="0" dirty="0"/>
              <a:t> we have these three types of thoughts. </a:t>
            </a:r>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t>
            </a:r>
            <a:r>
              <a:rPr lang="en-US" dirty="0"/>
              <a:t>Exhaustion scale measures how frequently we feel exhausted by our job or role.</a:t>
            </a:r>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Cynicism scale measures how frequently we feel disengaged from our work, perhaps because we don’t think the work is important, or because we don’t enjoy what we’re doing.</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Professional Efficacy scale measures how frequently we feel effective or competent at work. </a:t>
            </a:r>
          </a:p>
          <a:p>
            <a:endParaRPr lang="en-US" dirty="0"/>
          </a:p>
          <a:p>
            <a:r>
              <a:rPr lang="en-US" dirty="0"/>
              <a:t>Each of these feelings is independent of the others, and the frequency with which we have each type of feeling affects burnout differently. We’ll come back to this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1127954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lend itself to </a:t>
            </a:r>
            <a:r>
              <a:rPr lang="en-US" i="1" dirty="0"/>
              <a:t>measuring </a:t>
            </a:r>
            <a:r>
              <a:rPr lang="en-US" i="0" dirty="0"/>
              <a:t>burnout.</a:t>
            </a:r>
          </a:p>
          <a:p>
            <a:endParaRPr lang="en-US" i="0" dirty="0"/>
          </a:p>
          <a:p>
            <a:r>
              <a:rPr lang="en-US" b="1" i="0" dirty="0"/>
              <a:t>(click)</a:t>
            </a:r>
          </a:p>
          <a:p>
            <a:r>
              <a:rPr lang="en-US" i="0" dirty="0"/>
              <a:t>By measuring frequency of feelings on a scale, the MBI can give us a more detailed model of how a person is responding to stress at work, and we can use that model to decide how to treat the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investigating morale on all of our teams, not just the one that was approaching a crisis.</a:t>
            </a:r>
            <a:endParaRPr lang="en-US" i="0" dirty="0"/>
          </a:p>
          <a:p>
            <a:endParaRPr lang="en-US" i="0" dirty="0"/>
          </a:p>
          <a:p>
            <a:r>
              <a:rPr lang="en-US" i="0" dirty="0"/>
              <a:t>And as we talked to people, we heard a lot of people mention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first-hand experience with it.</a:t>
            </a:r>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 that indicates </a:t>
            </a:r>
            <a:r>
              <a:rPr lang="en-US" b="1" dirty="0"/>
              <a:t>how frequently you experience that feeling at work</a:t>
            </a:r>
            <a:r>
              <a:rPr lang="en-US" b="0" dirty="0"/>
              <a:t>.</a:t>
            </a:r>
            <a:endParaRPr lang="en-US" dirty="0"/>
          </a:p>
          <a:p>
            <a:endParaRPr lang="en-US" dirty="0"/>
          </a:p>
          <a:p>
            <a:r>
              <a:rPr lang="en-US" dirty="0"/>
              <a:t>These are my results the last time I took the survey.</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Exhaustion and Cynicism scales, higher numbers indicate higher levels of burnout.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frequently feel used up and disengaged from your job, you’re more likely suffering burnout than if you </a:t>
            </a:r>
            <a:r>
              <a:rPr lang="en-US" i="1" dirty="0"/>
              <a:t>rarely </a:t>
            </a:r>
            <a:r>
              <a:rPr lang="en-US" i="0" dirty="0"/>
              <a:t>feel used up and disengaged</a:t>
            </a:r>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opposite for the Professional Efficacy scale.</a:t>
            </a:r>
          </a:p>
          <a:p>
            <a:endParaRPr lang="en-US" dirty="0"/>
          </a:p>
          <a:p>
            <a:r>
              <a:rPr lang="en-US" dirty="0"/>
              <a:t>This tracks how frequently you feel effective and competent at work, so </a:t>
            </a:r>
            <a:r>
              <a:rPr lang="en-US" i="1" dirty="0"/>
              <a:t>lower </a:t>
            </a:r>
            <a:r>
              <a:rPr lang="en-US" i="0" dirty="0"/>
              <a:t>numbers indicate burnout. </a:t>
            </a:r>
          </a:p>
          <a:p>
            <a:endParaRPr lang="en-US" i="0" dirty="0"/>
          </a:p>
          <a:p>
            <a:r>
              <a:rPr lang="en-US" i="0" dirty="0"/>
              <a:t>If you rarely feel effective at work you are more likely suffering from burnout than if you feel competent on a daily basis.</a:t>
            </a:r>
            <a:endParaRPr lang="en-US"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numbers are kind of hard to evaluate in a vacuum. </a:t>
            </a:r>
          </a:p>
          <a:p>
            <a:endParaRPr lang="en-US" b="0" dirty="0"/>
          </a:p>
          <a:p>
            <a:r>
              <a:rPr lang="en-US" b="0" dirty="0"/>
              <a:t>My report says I feel worn out by my job a few times a month, but how common is that? What’s the threshold between being burnt out and just having a bad day?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281489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experiencing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 indicated feeling exhaustion </a:t>
            </a:r>
            <a:r>
              <a:rPr lang="en-US" b="1" dirty="0"/>
              <a:t>more frequently than 69%</a:t>
            </a:r>
            <a:r>
              <a:rPr lang="en-US" b="0" dirty="0"/>
              <a:t> of the 22,000 people in the dataset.</a:t>
            </a:r>
          </a:p>
          <a:p>
            <a:endParaRPr lang="en-US" b="0" dirty="0"/>
          </a:p>
          <a:p>
            <a:r>
              <a:rPr lang="en-US" b="0" dirty="0"/>
              <a:t>I’m basically in the top third, which may be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feelings of disengagement from my work more frequently than 82% of those people, so I’m in the top 18% which is definitely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a good sign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determining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 It measures feelings of disengagement from work or people at work, but disengagement can have a number of different causes.</a:t>
            </a:r>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reason for feeling disengaged is doubting whether or not what you do actually matters.</a:t>
            </a:r>
          </a:p>
          <a:p>
            <a:endParaRPr lang="en-US" b="0" dirty="0"/>
          </a:p>
          <a:p>
            <a:r>
              <a:rPr lang="en-US" b="0" dirty="0"/>
              <a:t>This clearly isn’t an issue for me; I answered a “1” on this question, meaning </a:t>
            </a:r>
            <a:r>
              <a:rPr lang="en-US" b="0" i="0" dirty="0"/>
              <a:t>“a few times a year or less”. Not a frequent occurrence.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p>
          <a:p>
            <a:endParaRPr lang="en-US" b="0" i="0" dirty="0"/>
          </a:p>
          <a:p>
            <a:r>
              <a:rPr lang="en-US" b="0" i="0" dirty="0"/>
              <a:t>When I was coding, I would often work extra hours not because anyone told me I needed to, but because I was just really engaged with whatever I was building. I’m less likely to voluntarily spend my free time on my people management duties.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I’m naturally introverted and I like being in a quiet room and going deep into thought about something. Talking to people is a critical part of my leadership role, but that doesn’t mean I don’t wish I could just be left alone for bit chunks of time.</a:t>
            </a:r>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from that research and the act of applying to our teams.</a:t>
            </a:r>
            <a:endParaRPr lang="en-US" i="0" dirty="0"/>
          </a:p>
          <a:p>
            <a:endParaRPr lang="en-US" i="0" dirty="0"/>
          </a:p>
          <a:p>
            <a:r>
              <a:rPr lang="en-US" i="0" dirty="0"/>
              <a:t>I’ll start with a brief summary of the research I did into what burnout is and what causes it.</a:t>
            </a:r>
          </a:p>
          <a:p>
            <a:endParaRPr lang="en-US" i="0" dirty="0"/>
          </a:p>
          <a:p>
            <a:r>
              <a:rPr lang="en-US" i="0" dirty="0"/>
              <a:t>I’ll introduce a tool I used to measure burnout and show you how to roll it out on your teams as well.</a:t>
            </a:r>
          </a:p>
          <a:p>
            <a:endParaRPr lang="en-US" i="0" dirty="0"/>
          </a:p>
          <a:p>
            <a:r>
              <a:rPr lang="en-US" i="0" dirty="0"/>
              <a:t>And finally we’ll talk about how you can use those burnout measurements to more effectively treat or manage the burnout your staff is feeling. </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can provide some insight. They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I have plenty of weak areas and things I’m not great at, but I </a:t>
            </a:r>
            <a:r>
              <a:rPr lang="en-US" b="0" i="1" dirty="0"/>
              <a:t>have</a:t>
            </a:r>
            <a:r>
              <a:rPr lang="en-US" b="0" i="0" dirty="0"/>
              <a:t> spent a lot of time deliberately learning how to be better. I’ve read books, listened to podcasts, and worked hard to compensate for the more introverted and left-brained parts of my personality. And I think my results in the role demonstrate that. </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That feeling of making a difference and of playing a critical role is very fulfilling to me and counteracts some of the burnout I might otherwise be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any one of these scales by itself can indicate a different type of burnout profile.</a:t>
            </a:r>
            <a:endParaRPr lang="en-US" b="0" i="0" dirty="0"/>
          </a:p>
          <a:p>
            <a:endParaRPr lang="en-US" b="0" i="0" dirty="0"/>
          </a:p>
          <a:p>
            <a:r>
              <a:rPr lang="en-US" b="0" i="0" dirty="0"/>
              <a:t>The MBI categorizes people into five different “profiles” that indicate the primary type of burnout someone is experiencing.</a:t>
            </a:r>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The other two scales are either not contributing, or have a moderate impact.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These people will usually also report feelings of low professional efficacy, but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burnt out at all. These lucky jerks show up energized and engaged every day. Good for them.</a:t>
            </a:r>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Let’s pause here for a moment.</a:t>
            </a:r>
          </a:p>
          <a:p>
            <a:endParaRPr lang="en-US" b="0" dirty="0"/>
          </a:p>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disengaged I am from my job, given all of the factors that go into a role like mine?</a:t>
            </a:r>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It turns out that the MBI has been statistically proven to properly evaluate burnout.</a:t>
            </a:r>
          </a:p>
          <a:p>
            <a:endParaRPr lang="en-US" b="0" i="0" dirty="0"/>
          </a:p>
          <a:p>
            <a:r>
              <a:rPr lang="en-US" b="0" i="0" dirty="0"/>
              <a:t>There’s a whole field of scientific study called psychometrics that is used to develop and evaluate standardized tests. Psychometrics are used to design IQ tests, the SAT, certification exams, </a:t>
            </a:r>
            <a:r>
              <a:rPr lang="en-US" b="0" i="0" dirty="0" err="1"/>
              <a:t>etc</a:t>
            </a:r>
            <a:r>
              <a:rPr lang="en-US" b="0" i="0" dirty="0"/>
              <a:t>; you can’t use something like the SAT in college admissions without first proving that it actually works.</a:t>
            </a:r>
          </a:p>
          <a:p>
            <a:endParaRPr lang="en-US" b="0" i="0" dirty="0"/>
          </a:p>
          <a:p>
            <a:r>
              <a:rPr lang="en-US" b="0" i="0" dirty="0"/>
              <a:t>There are two main measures in psychometrics called “reliability” and “validity”.</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2596621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obligatory statistics that seem like a requirement for this kind of session.</a:t>
            </a:r>
          </a:p>
          <a:p>
            <a:endParaRPr lang="en-US" dirty="0"/>
          </a:p>
          <a:p>
            <a:r>
              <a:rPr lang="en-US" dirty="0"/>
              <a:t>One study in 2020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r>
              <a:rPr lang="en-US" b="0" dirty="0"/>
              <a:t> measures how consistent the results are across multiple takings of a test. If you repeat a reliable test under the same conditions, it will produce the same results; if the test produces random results, it’s not very reliable.</a:t>
            </a:r>
          </a:p>
          <a:p>
            <a:endParaRPr lang="en-US" b="0" dirty="0"/>
          </a:p>
          <a:p>
            <a:r>
              <a:rPr lang="en-US" b="0" dirty="0"/>
              <a:t>An analysis of over 84 published studies have confirmed that all three scales of the MBI exceed the recommended levels for surveys used in clinical research. </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Validity</a:t>
            </a:r>
            <a:r>
              <a:rPr lang="en-US" b="0" dirty="0"/>
              <a:t> is the degree to which the test measures the thing it claims to measure. In the case of the MBI, it’s how well the scores actually reflect a person’s feelings of burnout.</a:t>
            </a:r>
          </a:p>
          <a:p>
            <a:endParaRPr lang="en-US" b="0" dirty="0"/>
          </a:p>
          <a:p>
            <a:r>
              <a:rPr lang="en-US" b="0" dirty="0"/>
              <a:t>Again, multiple additional studies have established the validity of the MBI and that the scores correlate with other measures of burnout and disengagement.</a:t>
            </a:r>
          </a:p>
          <a:p>
            <a:endParaRPr lang="en-US" b="0" dirty="0"/>
          </a:p>
          <a:p>
            <a:r>
              <a:rPr lang="en-US" b="0" dirty="0"/>
              <a:t>This was sufficient to tell me that the MBI is a valid tool for use at work, and not some nonsense that a rando published on the internet.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2798748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the Areas of </a:t>
            </a:r>
            <a:r>
              <a:rPr lang="en-US" dirty="0" err="1"/>
              <a:t>Worklife</a:t>
            </a:r>
            <a:r>
              <a:rPr lang="en-US" dirty="0"/>
              <a:t> Survey, which is a companion survey to the MBI. </a:t>
            </a:r>
          </a:p>
          <a:p>
            <a:endParaRPr lang="en-US" dirty="0"/>
          </a:p>
          <a:p>
            <a:r>
              <a:rPr lang="en-US" dirty="0"/>
              <a:t>Whereas the MBI measures burnout itself, the AWS </a:t>
            </a:r>
            <a:r>
              <a:rPr lang="en-US" i="0" dirty="0"/>
              <a:t>measures the </a:t>
            </a:r>
            <a:r>
              <a:rPr lang="en-US" b="1" i="0" dirty="0"/>
              <a:t>degree of fit</a:t>
            </a:r>
            <a:r>
              <a:rPr lang="en-US" i="0" dirty="0"/>
              <a:t>, or the </a:t>
            </a:r>
            <a:r>
              <a:rPr lang="en-US" b="1" i="0" dirty="0"/>
              <a:t>degree of mismatch</a:t>
            </a:r>
            <a:r>
              <a:rPr lang="en-US" i="0" dirty="0"/>
              <a:t>, that you feel with 6 aspects of your organization: Workload, Control over how you do your job, Rewards and recognition, Community or the organization’s social environment, Fairness, and Values. </a:t>
            </a:r>
          </a:p>
          <a:p>
            <a:endParaRPr lang="en-US" i="0" dirty="0"/>
          </a:p>
          <a:p>
            <a:r>
              <a:rPr lang="en-US" i="0" dirty="0"/>
              <a:t>Mismatches in these areas can lead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instance, if you feel your workload is not manageable, and you don’t have time to develop professionally, that’s an obvious problem.</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33138079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Reward measures how well you feel your organization provides social and financial recognition for your contributions. Feeling underpaid or undervalued is another common factor that can lead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1364873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It’s also important that you share a values system with your organization; if your organization cares only about the bottom line, and you care deeply about helping people, you’re obviously going to have a hard time staying engaged with that organization.</a:t>
            </a:r>
          </a:p>
          <a:p>
            <a:endParaRPr lang="en-US" i="0" dirty="0"/>
          </a:p>
          <a:p>
            <a:r>
              <a:rPr lang="en-US" i="0" dirty="0"/>
              <a:t>I don’t have enough time to go into the AWS in detail, but it’s a very similar survey and can provide even more detailed information about your staff if you choose to roll it out.</a:t>
            </a:r>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2454068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Some are designed for specific occupations, but the one you want to get is the MBI-GS for general use. </a:t>
            </a:r>
          </a:p>
          <a:p>
            <a:endParaRPr lang="en-US" dirty="0"/>
          </a:p>
          <a:p>
            <a:r>
              <a:rPr lang="en-US" dirty="0"/>
              <a:t>The occupation-specific ones have job-specific language that is only appropriate for people in those careers. </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study found that 9% of US workers were reporting </a:t>
            </a:r>
            <a:r>
              <a:rPr lang="en-US" i="1" dirty="0"/>
              <a:t>complete burnout. </a:t>
            </a:r>
            <a:r>
              <a:rPr lang="en-US" i="0" dirty="0"/>
              <a:t>They were suffering so much that it was having debilitating impacts on both their careers and their health.</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a:t>
            </a:r>
          </a:p>
          <a:p>
            <a:endParaRPr lang="en-US" dirty="0"/>
          </a:p>
          <a:p>
            <a:r>
              <a:rPr lang="en-US" dirty="0"/>
              <a:t>You should also purchase one “Transform Survey Hosting” item per person that will be taking it. The term “transform” confused me at first, but I think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wasn’t calibrated for COVID; the reports told us we </a:t>
            </a:r>
            <a:r>
              <a:rPr lang="en-US" i="1" dirty="0"/>
              <a:t>were </a:t>
            </a:r>
            <a:r>
              <a:rPr lang="en-US" i="0" dirty="0"/>
              <a:t>suffering from some widespread burnout, but so were most people. This comparison didn’t tell us whether we were doing better or worse than other companies </a:t>
            </a:r>
            <a:r>
              <a:rPr lang="en-US" i="1" dirty="0"/>
              <a:t>during COVID</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they may not be comfortable doing that if they’re afraid it will hurt their career if the results show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you </a:t>
            </a:r>
            <a:r>
              <a:rPr lang="en-US" b="1" dirty="0"/>
              <a:t>do not use the word “burnout” when introducing this. </a:t>
            </a:r>
            <a:r>
              <a:rPr lang="en-US" b="0" dirty="0"/>
              <a:t>This is because people have widely varying beliefs about burnout, and using that word can bias their responses. </a:t>
            </a:r>
          </a:p>
          <a:p>
            <a:endParaRPr lang="en-US" b="0" dirty="0"/>
          </a:p>
          <a:p>
            <a:r>
              <a:rPr lang="en-US" b="0" dirty="0"/>
              <a:t>They recommend that you explain the survey as measuring </a:t>
            </a:r>
            <a:r>
              <a:rPr lang="en-US" b="1" dirty="0"/>
              <a:t>job-related attitudes</a:t>
            </a:r>
            <a:r>
              <a:rPr lang="en-US" b="0" dirty="0"/>
              <a:t> instead.</a:t>
            </a:r>
          </a:p>
          <a:p>
            <a:endParaRPr lang="en-US" b="0" dirty="0"/>
          </a:p>
          <a:p>
            <a:r>
              <a:rPr lang="en-US" b="0" dirty="0"/>
              <a:t>Once the measurements have been taken, of course, it’s appropriate to explain burnout and how the MBI is being used to measure it, you just want to avoid using the term “burnout” before the survey is taken.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one way to obtain honest answers is to reassure respondents about the confidentiality of the results.</a:t>
            </a:r>
          </a:p>
          <a:p>
            <a:endParaRPr lang="en-US" dirty="0"/>
          </a:p>
          <a:p>
            <a:r>
              <a:rPr lang="en-US" dirty="0" err="1"/>
              <a:t>MindGarden</a:t>
            </a:r>
            <a:r>
              <a:rPr lang="en-US" dirty="0"/>
              <a:t> has an option for delivering the survey anonymously, and it’s even possible to set it up so that the respondents get a copy of their individual report, but no one else is able to link their specific results back to their identity. </a:t>
            </a:r>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p>
          <a:p>
            <a:endParaRPr lang="en-US" i="0" dirty="0"/>
          </a:p>
          <a:p>
            <a:r>
              <a:rPr lang="en-US" i="0" dirty="0"/>
              <a:t>If you fall into this category right now, then this session is absolutely for you.</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528477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means it needs to be voluntary. You can’t coerce people into participating.</a:t>
            </a:r>
          </a:p>
          <a:p>
            <a:endParaRPr lang="en-US" dirty="0"/>
          </a:p>
          <a:p>
            <a:r>
              <a:rPr lang="en-US" dirty="0"/>
              <a:t>Tell your teams in advance how the data will be used and the benefits of participating, and then let them make an informed choice. Not participating needs to be a valid option.</a:t>
            </a:r>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and your existing 1-1 meetings are a great place to start.</a:t>
            </a:r>
          </a:p>
          <a:p>
            <a:endParaRPr lang="en-US" i="0" dirty="0"/>
          </a:p>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in which case we could talk about </a:t>
            </a:r>
            <a:r>
              <a:rPr lang="en-US" i="1" dirty="0"/>
              <a:t>their </a:t>
            </a:r>
            <a:r>
              <a:rPr lang="en-US" i="0" dirty="0"/>
              <a:t>way of thinking about burnout.</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knew each person’s burnout profile,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stress he was feeling as a result of that situation.</a:t>
            </a:r>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 </a:t>
            </a:r>
            <a:r>
              <a:rPr lang="en-US" b="0" dirty="0"/>
              <a:t>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of no sleep, without worrying that he was dropping a ball someone else would need to pick up</a:t>
            </a:r>
          </a:p>
          <a:p>
            <a:endParaRPr lang="en-US" b="0" i="0" dirty="0"/>
          </a:p>
          <a:p>
            <a:r>
              <a:rPr lang="en-US" b="0" i="0" dirty="0"/>
              <a:t>He was still productive, he was still working on stuff we needed to get done, and the team was still meetings its objectives. At the same time, he had flexibility to take advantage of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2500371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leader, you have power to directly address these feelings by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example,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The specific steps you take might be different for each person; step 1 is to figure out </a:t>
            </a:r>
            <a:r>
              <a:rPr lang="en-US" b="0" i="1" dirty="0"/>
              <a:t>how they view success</a:t>
            </a:r>
            <a:r>
              <a:rPr lang="en-US" b="0" i="0" dirty="0"/>
              <a:t>, and step 2 is to create some sort of feedback loop that’s targeted for their perspective.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3644015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1/9/2023</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1/9/2023</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6.png"/><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mailto:petryjohnson@gmail.com" TargetMode="External"/><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44.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8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7.png"/></Relationships>
</file>

<file path=ppt/slides/_rels/slide8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47.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7.png"/></Relationships>
</file>

<file path=ppt/slides/_rels/slide8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8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9.jpeg"/><Relationship Id="rId7"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26.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2.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3.png"/></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4"/>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7862" y="57986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 name="!!Stat head">
            <a:extLst>
              <a:ext uri="{FF2B5EF4-FFF2-40B4-BE49-F238E27FC236}">
                <a16:creationId xmlns:a16="http://schemas.microsoft.com/office/drawing/2014/main" id="{4EA97397-6ED4-174B-6708-8E03854BAC37}"/>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a:t>
            </a:r>
            <a:r>
              <a:rPr lang="en-US" sz="3200" dirty="0">
                <a:solidFill>
                  <a:schemeClr val="bg1"/>
                </a:solidFill>
                <a:latin typeface="Roboto" panose="02000000000000000000" pitchFamily="2" charset="0"/>
                <a:ea typeface="Roboto" panose="02000000000000000000" pitchFamily="2" charset="0"/>
              </a:rPr>
              <a:t> for reducing burnout </a:t>
            </a:r>
          </a:p>
        </p:txBody>
      </p:sp>
      <p:sp>
        <p:nvSpPr>
          <p:cNvPr id="4" name="!!Stat">
            <a:extLst>
              <a:ext uri="{FF2B5EF4-FFF2-40B4-BE49-F238E27FC236}">
                <a16:creationId xmlns:a16="http://schemas.microsoft.com/office/drawing/2014/main" id="{C6C87641-8E63-A947-AD4D-2BCF972D67E1}"/>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3" name="!!Toilet">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5"/>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1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7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2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32" name="!!Blue plug">
            <a:extLst>
              <a:ext uri="{FF2B5EF4-FFF2-40B4-BE49-F238E27FC236}">
                <a16:creationId xmlns:a16="http://schemas.microsoft.com/office/drawing/2014/main" id="{2E91E71E-B0F5-917B-EDC9-0E879F4585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22889" y="-1451429"/>
            <a:ext cx="6110232" cy="8343061"/>
          </a:xfrm>
          <a:prstGeom prst="rect">
            <a:avLst/>
          </a:prstGeom>
        </p:spPr>
      </p:pic>
      <p:sp>
        <p:nvSpPr>
          <p:cNvPr id="37" name="!!Line5">
            <a:extLst>
              <a:ext uri="{FF2B5EF4-FFF2-40B4-BE49-F238E27FC236}">
                <a16:creationId xmlns:a16="http://schemas.microsoft.com/office/drawing/2014/main" id="{70E42E45-B675-441C-C87F-E560CCC8BFC6}"/>
              </a:ext>
            </a:extLst>
          </p:cNvPr>
          <p:cNvSpPr txBox="1"/>
          <p:nvPr/>
        </p:nvSpPr>
        <p:spPr>
          <a:xfrm>
            <a:off x="8263991" y="-1151951"/>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104975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1049757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1108597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11668555"/>
            <a:ext cx="604346" cy="330502"/>
          </a:xfrm>
          <a:prstGeom prst="rect">
            <a:avLst/>
          </a:prstGeom>
        </p:spPr>
      </p:pic>
    </p:spTree>
    <p:extLst>
      <p:ext uri="{BB962C8B-B14F-4D97-AF65-F5344CB8AC3E}">
        <p14:creationId xmlns:p14="http://schemas.microsoft.com/office/powerpoint/2010/main" val="623483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2144052"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8263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7456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7456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7456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39752" y="2724991"/>
            <a:ext cx="594903" cy="330502"/>
          </a:xfrm>
          <a:prstGeom prst="rect">
            <a:avLst/>
          </a:prstGeom>
        </p:spPr>
      </p:pic>
      <p:pic>
        <p:nvPicPr>
          <p:cNvPr id="15" name="!!Lemonade" descr="See the source image">
            <a:extLst>
              <a:ext uri="{FF2B5EF4-FFF2-40B4-BE49-F238E27FC236}">
                <a16:creationId xmlns:a16="http://schemas.microsoft.com/office/drawing/2014/main" id="{A519D822-093A-1DD5-3592-679BD4054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409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7" name="!!Line6">
            <a:extLst>
              <a:ext uri="{FF2B5EF4-FFF2-40B4-BE49-F238E27FC236}">
                <a16:creationId xmlns:a16="http://schemas.microsoft.com/office/drawing/2014/main" id="{B1D77F54-902D-E668-3E01-99314AC5EB38}"/>
              </a:ext>
            </a:extLst>
          </p:cNvPr>
          <p:cNvSpPr txBox="1"/>
          <p:nvPr/>
        </p:nvSpPr>
        <p:spPr>
          <a:xfrm>
            <a:off x="13160862"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7634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BG">
            <a:extLst>
              <a:ext uri="{FF2B5EF4-FFF2-40B4-BE49-F238E27FC236}">
                <a16:creationId xmlns:a16="http://schemas.microsoft.com/office/drawing/2014/main" id="{15066B4C-C6EF-EFFC-001A-411465BBB5D6}"/>
              </a:ext>
            </a:extLst>
          </p:cNvPr>
          <p:cNvSpPr/>
          <p:nvPr/>
        </p:nvSpPr>
        <p:spPr>
          <a:xfrm>
            <a:off x="-6095999"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609600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112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0" name="!!Line1">
            <a:extLst>
              <a:ext uri="{FF2B5EF4-FFF2-40B4-BE49-F238E27FC236}">
                <a16:creationId xmlns:a16="http://schemas.microsoft.com/office/drawing/2014/main" id="{77D19F59-E7D9-719D-FFB2-D5AAC8E59386}"/>
              </a:ext>
            </a:extLst>
          </p:cNvPr>
          <p:cNvSpPr txBox="1"/>
          <p:nvPr/>
        </p:nvSpPr>
        <p:spPr>
          <a:xfrm>
            <a:off x="-3951948" y="997568"/>
            <a:ext cx="2132315" cy="461665"/>
          </a:xfrm>
          <a:prstGeom prst="rect">
            <a:avLst/>
          </a:prstGeom>
          <a:noFill/>
        </p:spPr>
        <p:txBody>
          <a:bodyPr wrap="none" rtlCol="0">
            <a:spAutoFit/>
          </a:bodyPr>
          <a:lstStyle/>
          <a:p>
            <a:r>
              <a:rPr lang="en-US" sz="2400" b="1" u="sng" dirty="0">
                <a:solidFill>
                  <a:srgbClr val="2D3E50"/>
                </a:solidFill>
                <a:latin typeface="Roboto Black" panose="02000000000000000000" pitchFamily="2" charset="0"/>
                <a:ea typeface="Roboto Black" panose="02000000000000000000" pitchFamily="2" charset="0"/>
              </a:rPr>
              <a:t>How it started</a:t>
            </a: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5762"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263392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7663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2" name="!!Toilet">
            <a:extLst>
              <a:ext uri="{FF2B5EF4-FFF2-40B4-BE49-F238E27FC236}">
                <a16:creationId xmlns:a16="http://schemas.microsoft.com/office/drawing/2014/main" id="{D7D726A1-EB90-87B8-9322-D1A9953C39C1}"/>
              </a:ext>
            </a:extLst>
          </p:cNvPr>
          <p:cNvPicPr>
            <a:picLocks noChangeAspect="1"/>
          </p:cNvPicPr>
          <p:nvPr/>
        </p:nvPicPr>
        <p:blipFill>
          <a:blip r:embed="rId6"/>
          <a:stretch>
            <a:fillRect/>
          </a:stretch>
        </p:blipFill>
        <p:spPr>
          <a:xfrm>
            <a:off x="2999908" y="1361773"/>
            <a:ext cx="6193317" cy="4458494"/>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909"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3727941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2167991" y="997568"/>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3" name="!!Burnout summary 1">
            <a:extLst>
              <a:ext uri="{FF2B5EF4-FFF2-40B4-BE49-F238E27FC236}">
                <a16:creationId xmlns:a16="http://schemas.microsoft.com/office/drawing/2014/main" id="{BE9460D3-EC63-261F-DAE8-E6C0083B362E}"/>
              </a:ext>
            </a:extLst>
          </p:cNvPr>
          <p:cNvSpPr txBox="1"/>
          <p:nvPr/>
        </p:nvSpPr>
        <p:spPr>
          <a:xfrm>
            <a:off x="-4538353" y="189197"/>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8" name="!!Burnout summary 2">
            <a:extLst>
              <a:ext uri="{FF2B5EF4-FFF2-40B4-BE49-F238E27FC236}">
                <a16:creationId xmlns:a16="http://schemas.microsoft.com/office/drawing/2014/main" id="{06F5B354-65E9-50B5-AE58-9016340A6EF7}"/>
              </a:ext>
            </a:extLst>
          </p:cNvPr>
          <p:cNvSpPr txBox="1"/>
          <p:nvPr/>
        </p:nvSpPr>
        <p:spPr>
          <a:xfrm>
            <a:off x="-4538354" y="714176"/>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10" name="!!Burnout summary 3">
            <a:extLst>
              <a:ext uri="{FF2B5EF4-FFF2-40B4-BE49-F238E27FC236}">
                <a16:creationId xmlns:a16="http://schemas.microsoft.com/office/drawing/2014/main" id="{685F9159-CB6D-142C-5DE6-88398E3EE0EE}"/>
              </a:ext>
            </a:extLst>
          </p:cNvPr>
          <p:cNvSpPr txBox="1"/>
          <p:nvPr/>
        </p:nvSpPr>
        <p:spPr>
          <a:xfrm>
            <a:off x="-4538354" y="1241873"/>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15" name="!!Burnout Link">
            <a:extLst>
              <a:ext uri="{FF2B5EF4-FFF2-40B4-BE49-F238E27FC236}">
                <a16:creationId xmlns:a16="http://schemas.microsoft.com/office/drawing/2014/main" id="{EF539756-6E25-897C-94B8-2A97951888EF}"/>
              </a:ext>
            </a:extLst>
          </p:cNvPr>
          <p:cNvSpPr txBox="1"/>
          <p:nvPr/>
        </p:nvSpPr>
        <p:spPr>
          <a:xfrm>
            <a:off x="1123581" y="-1083103"/>
            <a:ext cx="5153810" cy="461665"/>
          </a:xfrm>
          <a:prstGeom prst="rect">
            <a:avLst/>
          </a:prstGeom>
          <a:noFill/>
        </p:spPr>
        <p:txBody>
          <a:bodyPr wrap="square" rtlCol="0">
            <a:spAutoFit/>
          </a:bodyPr>
          <a:lstStyle/>
          <a:p>
            <a:r>
              <a:rPr lang="en-US" sz="2400" dirty="0">
                <a:solidFill>
                  <a:schemeClr val="bg1">
                    <a:lumMod val="95000"/>
                  </a:schemeClr>
                </a:solidFill>
                <a:latin typeface="Roboto" panose="02000000000000000000" pitchFamily="2" charset="0"/>
                <a:ea typeface="Roboto" panose="02000000000000000000" pitchFamily="2" charset="0"/>
              </a:rPr>
              <a:t>https://</a:t>
            </a:r>
            <a:r>
              <a:rPr lang="en-US" sz="2400" dirty="0">
                <a:solidFill>
                  <a:schemeClr val="bg1">
                    <a:lumMod val="95000"/>
                  </a:schemeClr>
                </a:solidFill>
                <a:latin typeface="Roboto Black" panose="02000000000000000000" pitchFamily="2" charset="0"/>
                <a:ea typeface="Roboto Black" panose="02000000000000000000" pitchFamily="2" charset="0"/>
              </a:rPr>
              <a:t>bit.ly/</a:t>
            </a:r>
            <a:r>
              <a:rPr lang="en-US" sz="2400" b="1" dirty="0">
                <a:solidFill>
                  <a:schemeClr val="bg1">
                    <a:lumMod val="95000"/>
                  </a:schemeClr>
                </a:solidFill>
                <a:latin typeface="Roboto Black" panose="02000000000000000000" pitchFamily="2" charset="0"/>
                <a:ea typeface="Roboto Black" panose="02000000000000000000" pitchFamily="2" charset="0"/>
              </a:rPr>
              <a:t>BurnoutTalk</a:t>
            </a:r>
            <a:endParaRPr lang="en-US" sz="24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1360744" y="1626717"/>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1626717"/>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1360744" y="2177396"/>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177396"/>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1360744" y="2724991"/>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752" y="2724991"/>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1998794"/>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7079373" y="1033245"/>
            <a:ext cx="4387740" cy="461665"/>
          </a:xfrm>
          <a:prstGeom prst="rect">
            <a:avLst/>
          </a:prstGeom>
          <a:noFill/>
        </p:spPr>
        <p:txBody>
          <a:bodyPr wrap="none" rtlCol="0">
            <a:spAutoFit/>
          </a:bodyPr>
          <a:lstStyle/>
          <a:p>
            <a:r>
              <a:rPr lang="en-US" sz="2400" b="1" dirty="0">
                <a:solidFill>
                  <a:srgbClr val="2D3E50"/>
                </a:solidFill>
                <a:latin typeface="Roboto" panose="02000000000000000000" pitchFamily="2" charset="0"/>
                <a:ea typeface="Roboto" panose="02000000000000000000" pitchFamily="2" charset="0"/>
              </a:rPr>
              <a:t>It’s OK if not everyone buys in!</a:t>
            </a:r>
            <a:endParaRPr lang="en-US" sz="2400" b="1" dirty="0">
              <a:solidFill>
                <a:srgbClr val="2D3E50"/>
              </a:solidFill>
            </a:endParaRPr>
          </a:p>
        </p:txBody>
      </p:sp>
    </p:spTree>
    <p:extLst>
      <p:ext uri="{BB962C8B-B14F-4D97-AF65-F5344CB8AC3E}">
        <p14:creationId xmlns:p14="http://schemas.microsoft.com/office/powerpoint/2010/main" val="189646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116337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110511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pic>
        <p:nvPicPr>
          <p:cNvPr id="41" name="!!Blue plug">
            <a:extLst>
              <a:ext uri="{FF2B5EF4-FFF2-40B4-BE49-F238E27FC236}">
                <a16:creationId xmlns:a16="http://schemas.microsoft.com/office/drawing/2014/main" id="{3006A5B3-092C-8414-740C-CEFC4631F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5" y="-1451429"/>
            <a:ext cx="6110232" cy="8343061"/>
          </a:xfrm>
          <a:prstGeom prst="rect">
            <a:avLst/>
          </a:prstGeom>
        </p:spPr>
      </p:pic>
      <p:sp>
        <p:nvSpPr>
          <p:cNvPr id="42" name="!!Line5">
            <a:extLst>
              <a:ext uri="{FF2B5EF4-FFF2-40B4-BE49-F238E27FC236}">
                <a16:creationId xmlns:a16="http://schemas.microsoft.com/office/drawing/2014/main" id="{59692EA6-84C0-E98D-8A12-30CF0F903389}"/>
              </a:ext>
            </a:extLst>
          </p:cNvPr>
          <p:cNvSpPr txBox="1"/>
          <p:nvPr/>
        </p:nvSpPr>
        <p:spPr>
          <a:xfrm>
            <a:off x="-4856927" y="4190710"/>
            <a:ext cx="1899879" cy="461665"/>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How </a:t>
            </a:r>
            <a:r>
              <a:rPr lang="en-US" sz="2400" b="1" u="sng" dirty="0">
                <a:solidFill>
                  <a:srgbClr val="2D3E50"/>
                </a:solidFill>
                <a:latin typeface="Roboto Black" panose="02000000000000000000" pitchFamily="2" charset="0"/>
                <a:ea typeface="Roboto Black" panose="02000000000000000000" pitchFamily="2" charset="0"/>
              </a:rPr>
              <a:t>it’s</a:t>
            </a:r>
            <a:r>
              <a:rPr lang="en-US" sz="2000" b="1" u="sng" dirty="0">
                <a:solidFill>
                  <a:srgbClr val="2D3E50"/>
                </a:solidFill>
                <a:latin typeface="Roboto Black" panose="02000000000000000000" pitchFamily="2" charset="0"/>
                <a:ea typeface="Roboto Black" panose="02000000000000000000" pitchFamily="2" charset="0"/>
              </a:rPr>
              <a:t> going</a:t>
            </a:r>
          </a:p>
        </p:txBody>
      </p:sp>
      <p:sp>
        <p:nvSpPr>
          <p:cNvPr id="18" name="!!Burnout summary 1">
            <a:extLst>
              <a:ext uri="{FF2B5EF4-FFF2-40B4-BE49-F238E27FC236}">
                <a16:creationId xmlns:a16="http://schemas.microsoft.com/office/drawing/2014/main" id="{C2A840C7-CBA2-EC1E-847A-8B7D98977FDD}"/>
              </a:ext>
            </a:extLst>
          </p:cNvPr>
          <p:cNvSpPr txBox="1"/>
          <p:nvPr/>
        </p:nvSpPr>
        <p:spPr>
          <a:xfrm>
            <a:off x="411020" y="1999659"/>
            <a:ext cx="420660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energy </a:t>
            </a:r>
            <a:r>
              <a:rPr lang="en-US" sz="2000" i="1" dirty="0">
                <a:solidFill>
                  <a:schemeClr val="bg1">
                    <a:lumMod val="95000"/>
                  </a:schemeClr>
                </a:solidFill>
                <a:latin typeface="Roboto Light" panose="02000000000000000000" pitchFamily="2" charset="0"/>
                <a:ea typeface="Roboto Light" panose="02000000000000000000" pitchFamily="2" charset="0"/>
              </a:rPr>
              <a:t>(Exhaustion)</a:t>
            </a:r>
          </a:p>
        </p:txBody>
      </p:sp>
      <p:sp>
        <p:nvSpPr>
          <p:cNvPr id="23" name="!!Burnout summary 2">
            <a:extLst>
              <a:ext uri="{FF2B5EF4-FFF2-40B4-BE49-F238E27FC236}">
                <a16:creationId xmlns:a16="http://schemas.microsoft.com/office/drawing/2014/main" id="{338E8285-EE70-0EC8-63B3-5C4B9C46264D}"/>
              </a:ext>
            </a:extLst>
          </p:cNvPr>
          <p:cNvSpPr txBox="1"/>
          <p:nvPr/>
        </p:nvSpPr>
        <p:spPr>
          <a:xfrm>
            <a:off x="411019" y="2524638"/>
            <a:ext cx="4490332"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enthusiasm </a:t>
            </a:r>
            <a:r>
              <a:rPr lang="en-US" sz="2000" i="1" dirty="0">
                <a:solidFill>
                  <a:schemeClr val="bg1">
                    <a:lumMod val="95000"/>
                  </a:schemeClr>
                </a:solidFill>
                <a:latin typeface="Roboto Light" panose="02000000000000000000" pitchFamily="2" charset="0"/>
                <a:ea typeface="Roboto Light" panose="02000000000000000000" pitchFamily="2" charset="0"/>
              </a:rPr>
              <a:t>(Cynicism)</a:t>
            </a:r>
          </a:p>
        </p:txBody>
      </p:sp>
      <p:sp>
        <p:nvSpPr>
          <p:cNvPr id="24" name="!!Burnout summary 3">
            <a:extLst>
              <a:ext uri="{FF2B5EF4-FFF2-40B4-BE49-F238E27FC236}">
                <a16:creationId xmlns:a16="http://schemas.microsoft.com/office/drawing/2014/main" id="{4D4EF8D3-E7B0-8DF6-8C1B-4A8E28C76798}"/>
              </a:ext>
            </a:extLst>
          </p:cNvPr>
          <p:cNvSpPr txBox="1"/>
          <p:nvPr/>
        </p:nvSpPr>
        <p:spPr>
          <a:xfrm>
            <a:off x="411019" y="3052335"/>
            <a:ext cx="4286751" cy="400110"/>
          </a:xfrm>
          <a:prstGeom prst="rect">
            <a:avLst/>
          </a:prstGeom>
          <a:noFill/>
        </p:spPr>
        <p:txBody>
          <a:bodyPr wrap="none" rtlCol="0">
            <a:spAutoFit/>
          </a:bodyPr>
          <a:lstStyle/>
          <a:p>
            <a:r>
              <a:rPr lang="en-US" sz="2000" dirty="0">
                <a:solidFill>
                  <a:schemeClr val="bg1">
                    <a:lumMod val="95000"/>
                  </a:schemeClr>
                </a:solidFill>
                <a:latin typeface="Roboto" panose="02000000000000000000" pitchFamily="2" charset="0"/>
                <a:ea typeface="Roboto" panose="02000000000000000000" pitchFamily="2" charset="0"/>
              </a:rPr>
              <a:t>Burnout is </a:t>
            </a:r>
            <a:r>
              <a:rPr lang="en-US" sz="2000" b="1" dirty="0">
                <a:solidFill>
                  <a:schemeClr val="bg1">
                    <a:lumMod val="95000"/>
                  </a:schemeClr>
                </a:solidFill>
                <a:latin typeface="Roboto" panose="02000000000000000000" pitchFamily="2" charset="0"/>
                <a:ea typeface="Roboto" panose="02000000000000000000" pitchFamily="2" charset="0"/>
              </a:rPr>
              <a:t>lost confidence </a:t>
            </a:r>
            <a:r>
              <a:rPr lang="en-US" sz="2000" i="1" dirty="0">
                <a:solidFill>
                  <a:schemeClr val="bg1">
                    <a:lumMod val="95000"/>
                  </a:schemeClr>
                </a:solidFill>
                <a:latin typeface="Roboto Light" panose="02000000000000000000" pitchFamily="2" charset="0"/>
                <a:ea typeface="Roboto Light" panose="02000000000000000000" pitchFamily="2" charset="0"/>
              </a:rPr>
              <a:t>(Efficacy)</a:t>
            </a:r>
          </a:p>
        </p:txBody>
      </p:sp>
      <p:sp>
        <p:nvSpPr>
          <p:cNvPr id="25" name="!!Burnout Link">
            <a:extLst>
              <a:ext uri="{FF2B5EF4-FFF2-40B4-BE49-F238E27FC236}">
                <a16:creationId xmlns:a16="http://schemas.microsoft.com/office/drawing/2014/main" id="{8AEE236E-2746-A98C-C370-9B4ECAB9620C}"/>
              </a:ext>
            </a:extLst>
          </p:cNvPr>
          <p:cNvSpPr txBox="1"/>
          <p:nvPr/>
        </p:nvSpPr>
        <p:spPr>
          <a:xfrm>
            <a:off x="425187" y="1017099"/>
            <a:ext cx="5153810" cy="584775"/>
          </a:xfrm>
          <a:prstGeom prst="rect">
            <a:avLst/>
          </a:prstGeom>
          <a:noFill/>
        </p:spPr>
        <p:txBody>
          <a:bodyPr wrap="square" rtlCol="0">
            <a:spAutoFit/>
          </a:bodyPr>
          <a:lstStyle/>
          <a:p>
            <a:r>
              <a:rPr lang="en-US" sz="3200" dirty="0">
                <a:solidFill>
                  <a:schemeClr val="bg1">
                    <a:lumMod val="95000"/>
                  </a:schemeClr>
                </a:solidFill>
                <a:latin typeface="Roboto" panose="02000000000000000000" pitchFamily="2" charset="0"/>
                <a:ea typeface="Roboto" panose="02000000000000000000" pitchFamily="2" charset="0"/>
              </a:rPr>
              <a:t>https://</a:t>
            </a:r>
            <a:r>
              <a:rPr lang="en-US" sz="3200" dirty="0">
                <a:solidFill>
                  <a:schemeClr val="bg1">
                    <a:lumMod val="95000"/>
                  </a:schemeClr>
                </a:solidFill>
                <a:latin typeface="Roboto Black" panose="02000000000000000000" pitchFamily="2" charset="0"/>
                <a:ea typeface="Roboto Black" panose="02000000000000000000" pitchFamily="2" charset="0"/>
              </a:rPr>
              <a:t>bit.ly/</a:t>
            </a:r>
            <a:r>
              <a:rPr lang="en-US" sz="3200" b="1" dirty="0">
                <a:solidFill>
                  <a:schemeClr val="bg1">
                    <a:lumMod val="95000"/>
                  </a:schemeClr>
                </a:solidFill>
                <a:latin typeface="Roboto Black" panose="02000000000000000000" pitchFamily="2" charset="0"/>
                <a:ea typeface="Roboto Black" panose="02000000000000000000" pitchFamily="2" charset="0"/>
              </a:rPr>
              <a:t>BurnoutTalk</a:t>
            </a:r>
            <a:endParaRPr lang="en-US" sz="3200" b="1" i="1" dirty="0">
              <a:solidFill>
                <a:schemeClr val="bg1">
                  <a:lumMod val="95000"/>
                </a:schemeClr>
              </a:solidFill>
              <a:latin typeface="Roboto Black" panose="02000000000000000000" pitchFamily="2" charset="0"/>
              <a:ea typeface="Roboto Black" panose="02000000000000000000" pitchFamily="2" charset="0"/>
            </a:endParaRP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2" name="!!Line1">
            <a:extLst>
              <a:ext uri="{FF2B5EF4-FFF2-40B4-BE49-F238E27FC236}">
                <a16:creationId xmlns:a16="http://schemas.microsoft.com/office/drawing/2014/main" id="{ACDE080E-2411-99DD-2CAE-8F7003AA8C8A}"/>
              </a:ext>
            </a:extLst>
          </p:cNvPr>
          <p:cNvSpPr txBox="1"/>
          <p:nvPr/>
        </p:nvSpPr>
        <p:spPr>
          <a:xfrm>
            <a:off x="-5664174" y="4819859"/>
            <a:ext cx="2837636"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crisis avoided</a:t>
            </a:r>
            <a:endParaRPr lang="en-US" sz="2000" dirty="0">
              <a:solidFill>
                <a:srgbClr val="2D3E50"/>
              </a:solidFill>
            </a:endParaRPr>
          </a:p>
        </p:txBody>
      </p:sp>
      <p:pic>
        <p:nvPicPr>
          <p:cNvPr id="6" name="!!Batt 1">
            <a:extLst>
              <a:ext uri="{FF2B5EF4-FFF2-40B4-BE49-F238E27FC236}">
                <a16:creationId xmlns:a16="http://schemas.microsoft.com/office/drawing/2014/main" id="{00C71F98-E8BF-B39A-B892-C3404C7B91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4819859"/>
            <a:ext cx="594903" cy="330502"/>
          </a:xfrm>
          <a:prstGeom prst="rect">
            <a:avLst/>
          </a:prstGeom>
        </p:spPr>
      </p:pic>
      <p:sp>
        <p:nvSpPr>
          <p:cNvPr id="7" name="!!Line1">
            <a:extLst>
              <a:ext uri="{FF2B5EF4-FFF2-40B4-BE49-F238E27FC236}">
                <a16:creationId xmlns:a16="http://schemas.microsoft.com/office/drawing/2014/main" id="{036A249F-D3E9-14CB-CB5A-DA322FFED980}"/>
              </a:ext>
            </a:extLst>
          </p:cNvPr>
          <p:cNvSpPr txBox="1"/>
          <p:nvPr/>
        </p:nvSpPr>
        <p:spPr>
          <a:xfrm>
            <a:off x="-5664174" y="537053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1">
            <a:extLst>
              <a:ext uri="{FF2B5EF4-FFF2-40B4-BE49-F238E27FC236}">
                <a16:creationId xmlns:a16="http://schemas.microsoft.com/office/drawing/2014/main" id="{6D1C6520-D78C-50E4-B923-7AF3BF452E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370538"/>
            <a:ext cx="594903" cy="330502"/>
          </a:xfrm>
          <a:prstGeom prst="rect">
            <a:avLst/>
          </a:prstGeom>
        </p:spPr>
      </p:pic>
      <p:sp>
        <p:nvSpPr>
          <p:cNvPr id="11" name="!!Line1">
            <a:extLst>
              <a:ext uri="{FF2B5EF4-FFF2-40B4-BE49-F238E27FC236}">
                <a16:creationId xmlns:a16="http://schemas.microsoft.com/office/drawing/2014/main" id="{9DD24C22-2C36-2F36-CF1D-CD6A93BEA8F9}"/>
              </a:ext>
            </a:extLst>
          </p:cNvPr>
          <p:cNvSpPr txBox="1"/>
          <p:nvPr/>
        </p:nvSpPr>
        <p:spPr>
          <a:xfrm>
            <a:off x="-5664174" y="5918133"/>
            <a:ext cx="456567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Better equipped to treat future burnout</a:t>
            </a:r>
            <a:endParaRPr lang="en-US" sz="2000" dirty="0">
              <a:solidFill>
                <a:srgbClr val="2D3E50"/>
              </a:solidFill>
            </a:endParaRPr>
          </a:p>
        </p:txBody>
      </p:sp>
      <p:pic>
        <p:nvPicPr>
          <p:cNvPr id="12" name="!!Batt 1">
            <a:extLst>
              <a:ext uri="{FF2B5EF4-FFF2-40B4-BE49-F238E27FC236}">
                <a16:creationId xmlns:a16="http://schemas.microsoft.com/office/drawing/2014/main" id="{C4646A58-70F4-2C31-E4D3-79B7FDFA2C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1166" y="5918133"/>
            <a:ext cx="594903" cy="330502"/>
          </a:xfrm>
          <a:prstGeom prst="rect">
            <a:avLst/>
          </a:prstGeom>
        </p:spPr>
      </p:pic>
      <p:pic>
        <p:nvPicPr>
          <p:cNvPr id="13" name="!!Lemonade" descr="See the source image">
            <a:extLst>
              <a:ext uri="{FF2B5EF4-FFF2-40B4-BE49-F238E27FC236}">
                <a16:creationId xmlns:a16="http://schemas.microsoft.com/office/drawing/2014/main" id="{3B41C56A-DDC0-F460-CAFF-DFA5D1210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281" y="7020740"/>
            <a:ext cx="6017475" cy="4831173"/>
          </a:xfrm>
          <a:prstGeom prst="rect">
            <a:avLst/>
          </a:prstGeom>
          <a:noFill/>
          <a:extLst>
            <a:ext uri="{909E8E84-426E-40DD-AFC4-6F175D3DCCD1}">
              <a14:hiddenFill xmlns:a14="http://schemas.microsoft.com/office/drawing/2010/main">
                <a:solidFill>
                  <a:srgbClr val="FFFFFF"/>
                </a:solidFill>
              </a14:hiddenFill>
            </a:ext>
          </a:extLst>
        </p:spPr>
      </p:pic>
      <p:sp>
        <p:nvSpPr>
          <p:cNvPr id="14" name="!!Line6">
            <a:extLst>
              <a:ext uri="{FF2B5EF4-FFF2-40B4-BE49-F238E27FC236}">
                <a16:creationId xmlns:a16="http://schemas.microsoft.com/office/drawing/2014/main" id="{733E5721-45EE-81AC-DB1C-9BA3F71A9074}"/>
              </a:ext>
            </a:extLst>
          </p:cNvPr>
          <p:cNvSpPr txBox="1"/>
          <p:nvPr/>
        </p:nvSpPr>
        <p:spPr>
          <a:xfrm>
            <a:off x="8149380" y="1033245"/>
            <a:ext cx="2247731" cy="461665"/>
          </a:xfrm>
          <a:prstGeom prst="rect">
            <a:avLst/>
          </a:prstGeom>
          <a:noFill/>
        </p:spPr>
        <p:txBody>
          <a:bodyPr wrap="none" rtlCol="0">
            <a:spAutoFit/>
          </a:bodyPr>
          <a:lstStyle/>
          <a:p>
            <a:pPr algn="ctr"/>
            <a:r>
              <a:rPr lang="en-US" sz="2400" b="1" dirty="0">
                <a:solidFill>
                  <a:srgbClr val="2D3E50"/>
                </a:solidFill>
                <a:latin typeface="Roboto" panose="02000000000000000000" pitchFamily="2" charset="0"/>
                <a:ea typeface="Roboto" panose="02000000000000000000" pitchFamily="2" charset="0"/>
              </a:rPr>
              <a:t>Key takeaways</a:t>
            </a:r>
            <a:endParaRPr lang="en-US" sz="2400" b="1" dirty="0">
              <a:solidFill>
                <a:srgbClr val="2D3E50"/>
              </a:solidFill>
            </a:endParaRPr>
          </a:p>
        </p:txBody>
      </p:sp>
      <p:sp>
        <p:nvSpPr>
          <p:cNvPr id="3" name="Line2">
            <a:extLst>
              <a:ext uri="{FF2B5EF4-FFF2-40B4-BE49-F238E27FC236}">
                <a16:creationId xmlns:a16="http://schemas.microsoft.com/office/drawing/2014/main" id="{362EA329-35A3-E3C0-16C5-0606FA899B50}"/>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8" name="Line2">
            <a:extLst>
              <a:ext uri="{FF2B5EF4-FFF2-40B4-BE49-F238E27FC236}">
                <a16:creationId xmlns:a16="http://schemas.microsoft.com/office/drawing/2014/main" id="{C175A4C6-3474-1D19-6A52-23D8C51E9342}"/>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10" name="Line2">
            <a:extLst>
              <a:ext uri="{FF2B5EF4-FFF2-40B4-BE49-F238E27FC236}">
                <a16:creationId xmlns:a16="http://schemas.microsoft.com/office/drawing/2014/main" id="{6B6B1355-2060-1323-2681-090747BE556E}"/>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5" name="Line2">
            <a:extLst>
              <a:ext uri="{FF2B5EF4-FFF2-40B4-BE49-F238E27FC236}">
                <a16:creationId xmlns:a16="http://schemas.microsoft.com/office/drawing/2014/main" id="{83CE5AC4-C3FC-E8A8-1C5B-5DC69E32A939}"/>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things will improve</a:t>
            </a:r>
            <a:endParaRPr lang="en-US" sz="2000" dirty="0">
              <a:solidFill>
                <a:srgbClr val="2D3E50"/>
              </a:solidFill>
            </a:endParaRPr>
          </a:p>
        </p:txBody>
      </p:sp>
      <p:sp>
        <p:nvSpPr>
          <p:cNvPr id="17" name="Line2">
            <a:extLst>
              <a:ext uri="{FF2B5EF4-FFF2-40B4-BE49-F238E27FC236}">
                <a16:creationId xmlns:a16="http://schemas.microsoft.com/office/drawing/2014/main" id="{540FA2F0-C922-A61E-0F4B-4FB6570138B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0133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5" grpId="0"/>
      <p:bldP spid="17"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hidden="1">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12415781"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Bullet 2">
            <a:extLst>
              <a:ext uri="{FF2B5EF4-FFF2-40B4-BE49-F238E27FC236}">
                <a16:creationId xmlns:a16="http://schemas.microsoft.com/office/drawing/2014/main" id="{027E8A3F-1077-D637-BEBA-823F5C8D287D}"/>
              </a:ext>
            </a:extLst>
          </p:cNvPr>
          <p:cNvSpPr txBox="1"/>
          <p:nvPr/>
        </p:nvSpPr>
        <p:spPr>
          <a:xfrm>
            <a:off x="6096000" y="3013045"/>
            <a:ext cx="6095999" cy="954107"/>
          </a:xfrm>
          <a:prstGeom prst="rect">
            <a:avLst/>
          </a:prstGeom>
          <a:noFill/>
        </p:spPr>
        <p:txBody>
          <a:bodyPr wrap="square" rtlCol="0">
            <a:spAutoFit/>
          </a:bodyPr>
          <a:lstStyle/>
          <a:p>
            <a:pPr algn="ct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How is burnout</a:t>
            </a:r>
            <a:r>
              <a:rPr lang="en-US" sz="2800" b="1" dirty="0">
                <a:solidFill>
                  <a:srgbClr val="2D3E50"/>
                </a:solidFill>
                <a:latin typeface="Roboto Light" panose="02000000000000000000" pitchFamily="2" charset="0"/>
                <a:ea typeface="Roboto Light" panose="02000000000000000000" pitchFamily="2" charset="0"/>
              </a:rPr>
              <a:t> modeled?</a:t>
            </a:r>
            <a:endParaRPr lang="en-US" sz="2800" dirty="0">
              <a:solidFill>
                <a:srgbClr val="2D3E50"/>
              </a:solidFill>
              <a:latin typeface="Roboto Light" panose="02000000000000000000" pitchFamily="2" charset="0"/>
              <a:ea typeface="Roboto Light" panose="02000000000000000000" pitchFamily="2" charset="0"/>
            </a:endParaRPr>
          </a:p>
        </p:txBody>
      </p:sp>
      <p:sp>
        <p:nvSpPr>
          <p:cNvPr id="5" name="Red script">
            <a:extLst>
              <a:ext uri="{FF2B5EF4-FFF2-40B4-BE49-F238E27FC236}">
                <a16:creationId xmlns:a16="http://schemas.microsoft.com/office/drawing/2014/main" id="{5CA17C78-E8B0-05B8-58A4-958A7D73DB1B}"/>
              </a:ext>
            </a:extLst>
          </p:cNvPr>
          <p:cNvSpPr txBox="1"/>
          <p:nvPr/>
        </p:nvSpPr>
        <p:spPr>
          <a:xfrm>
            <a:off x="12415782"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935392" y="845510"/>
            <a:ext cx="432893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13309160"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9070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th">
            <a:extLst>
              <a:ext uri="{FF2B5EF4-FFF2-40B4-BE49-F238E27FC236}">
                <a16:creationId xmlns:a16="http://schemas.microsoft.com/office/drawing/2014/main" id="{CB17F483-10C4-C2EA-5C0F-EFE56934FFE9}"/>
              </a:ext>
            </a:extLst>
          </p:cNvPr>
          <p:cNvPicPr>
            <a:picLocks noChangeAspect="1"/>
          </p:cNvPicPr>
          <p:nvPr/>
        </p:nvPicPr>
        <p:blipFill>
          <a:blip r:embed="rId3"/>
          <a:stretch>
            <a:fillRect/>
          </a:stretch>
        </p:blipFill>
        <p:spPr>
          <a:xfrm>
            <a:off x="-2489732" y="2345026"/>
            <a:ext cx="2428885" cy="3581400"/>
          </a:xfrm>
          <a:prstGeom prst="rect">
            <a:avLst/>
          </a:prstGeom>
        </p:spPr>
      </p:pic>
      <p:pic>
        <p:nvPicPr>
          <p:cNvPr id="8" name="!!MBI">
            <a:extLst>
              <a:ext uri="{FF2B5EF4-FFF2-40B4-BE49-F238E27FC236}">
                <a16:creationId xmlns:a16="http://schemas.microsoft.com/office/drawing/2014/main" id="{FB779CE5-298C-55BB-273D-6A678DF06A3C}"/>
              </a:ext>
            </a:extLst>
          </p:cNvPr>
          <p:cNvPicPr>
            <a:picLocks noChangeAspect="1"/>
          </p:cNvPicPr>
          <p:nvPr/>
        </p:nvPicPr>
        <p:blipFill>
          <a:blip r:embed="rId4"/>
          <a:stretch>
            <a:fillRect/>
          </a:stretch>
        </p:blipFill>
        <p:spPr>
          <a:xfrm>
            <a:off x="-2827969" y="1076342"/>
            <a:ext cx="2776214" cy="3581400"/>
          </a:xfrm>
          <a:prstGeom prst="rect">
            <a:avLst/>
          </a:prstGeom>
        </p:spPr>
      </p:pic>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5">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is really?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1977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Burnout occurs when adaptation energy runs out</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2585323"/>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a:p>
            <a:pPr marL="285750" indent="-285750">
              <a:buFont typeface="Arial" panose="020B0604020202020204" pitchFamily="34" charset="0"/>
              <a:buChar char="•"/>
            </a:pPr>
            <a:endParaRPr lang="en-US" dirty="0">
              <a:solidFill>
                <a:srgbClr val="F2930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Develop ineffective coping strategies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917803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4961969"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4961969"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4961969"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84803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Professional</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6" name="!!Lost energy">
            <a:extLst>
              <a:ext uri="{FF2B5EF4-FFF2-40B4-BE49-F238E27FC236}">
                <a16:creationId xmlns:a16="http://schemas.microsoft.com/office/drawing/2014/main" id="{30D80C6D-E43F-FE59-115B-933B4344AACA}"/>
              </a:ext>
            </a:extLst>
          </p:cNvPr>
          <p:cNvSpPr txBox="1"/>
          <p:nvPr/>
        </p:nvSpPr>
        <p:spPr>
          <a:xfrm>
            <a:off x="1043111" y="2492125"/>
            <a:ext cx="1688284"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energy</a:t>
            </a:r>
          </a:p>
        </p:txBody>
      </p:sp>
      <p:sp>
        <p:nvSpPr>
          <p:cNvPr id="25" name="!!Lost enthusiasm">
            <a:extLst>
              <a:ext uri="{FF2B5EF4-FFF2-40B4-BE49-F238E27FC236}">
                <a16:creationId xmlns:a16="http://schemas.microsoft.com/office/drawing/2014/main" id="{877BD9E9-7300-B701-AA9D-88FC4511B7BE}"/>
              </a:ext>
            </a:extLst>
          </p:cNvPr>
          <p:cNvSpPr txBox="1"/>
          <p:nvPr/>
        </p:nvSpPr>
        <p:spPr>
          <a:xfrm>
            <a:off x="1043111" y="3232086"/>
            <a:ext cx="2268570"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enthusiasm</a:t>
            </a:r>
          </a:p>
        </p:txBody>
      </p:sp>
      <p:sp>
        <p:nvSpPr>
          <p:cNvPr id="26" name="!!Lost confidence">
            <a:extLst>
              <a:ext uri="{FF2B5EF4-FFF2-40B4-BE49-F238E27FC236}">
                <a16:creationId xmlns:a16="http://schemas.microsoft.com/office/drawing/2014/main" id="{862C117F-A6DF-B82C-7D86-1672160DCC92}"/>
              </a:ext>
            </a:extLst>
          </p:cNvPr>
          <p:cNvSpPr txBox="1"/>
          <p:nvPr/>
        </p:nvSpPr>
        <p:spPr>
          <a:xfrm>
            <a:off x="1043111" y="3969220"/>
            <a:ext cx="217239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Lost confidence</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Exhaust box">
            <a:extLst>
              <a:ext uri="{FF2B5EF4-FFF2-40B4-BE49-F238E27FC236}">
                <a16:creationId xmlns:a16="http://schemas.microsoft.com/office/drawing/2014/main" id="{9E00A637-EB3C-5BC7-2DD9-E098A2511FC4}"/>
              </a:ext>
            </a:extLst>
          </p:cNvPr>
          <p:cNvGrpSpPr/>
          <p:nvPr/>
        </p:nvGrpSpPr>
        <p:grpSpPr>
          <a:xfrm>
            <a:off x="678947" y="7024915"/>
            <a:ext cx="3169153" cy="1244145"/>
            <a:chOff x="3672188" y="5151724"/>
            <a:chExt cx="3169153" cy="1244145"/>
          </a:xfrm>
        </p:grpSpPr>
        <p:sp>
          <p:nvSpPr>
            <p:cNvPr id="8" name="Rectangle 7">
              <a:extLst>
                <a:ext uri="{FF2B5EF4-FFF2-40B4-BE49-F238E27FC236}">
                  <a16:creationId xmlns:a16="http://schemas.microsoft.com/office/drawing/2014/main" id="{89C5F0C9-95B8-27DA-CA6B-0CEDD2938FC8}"/>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B0806B1-E012-E609-1FF1-2E2DC61CB4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718629"/>
            <a:ext cx="3169153" cy="1244145"/>
            <a:chOff x="3672188" y="5151724"/>
            <a:chExt cx="3169153" cy="1244145"/>
          </a:xfrm>
        </p:grpSpPr>
        <p:sp>
          <p:nvSpPr>
            <p:cNvPr id="24" name="Rectangle 23">
              <a:extLst>
                <a:ext uri="{FF2B5EF4-FFF2-40B4-BE49-F238E27FC236}">
                  <a16:creationId xmlns:a16="http://schemas.microsoft.com/office/drawing/2014/main" id="{9900EBD4-B728-AC4C-1135-E464A127007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Cynic box">
            <a:extLst>
              <a:ext uri="{FF2B5EF4-FFF2-40B4-BE49-F238E27FC236}">
                <a16:creationId xmlns:a16="http://schemas.microsoft.com/office/drawing/2014/main" id="{A995D82B-F85D-A9A2-7128-1FDFBE98BD41}"/>
              </a:ext>
            </a:extLst>
          </p:cNvPr>
          <p:cNvGrpSpPr/>
          <p:nvPr/>
        </p:nvGrpSpPr>
        <p:grpSpPr>
          <a:xfrm>
            <a:off x="4238493" y="6995887"/>
            <a:ext cx="3543124" cy="1225096"/>
            <a:chOff x="3491214" y="5170774"/>
            <a:chExt cx="3543124" cy="1225096"/>
          </a:xfrm>
        </p:grpSpPr>
        <p:sp>
          <p:nvSpPr>
            <p:cNvPr id="35" name="Rectangle 34">
              <a:extLst>
                <a:ext uri="{FF2B5EF4-FFF2-40B4-BE49-F238E27FC236}">
                  <a16:creationId xmlns:a16="http://schemas.microsoft.com/office/drawing/2014/main" id="{E7BEA560-0741-766B-C1CE-0EF0CFE2E9D2}"/>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3B2D203-3A94-EA5C-8C75-E2156E208A8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6995885"/>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76245"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as a frequency</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Exhaust box">
            <a:extLst>
              <a:ext uri="{FF2B5EF4-FFF2-40B4-BE49-F238E27FC236}">
                <a16:creationId xmlns:a16="http://schemas.microsoft.com/office/drawing/2014/main" id="{C1B9970B-C8ED-4942-107C-D9388FA99216}"/>
              </a:ext>
            </a:extLst>
          </p:cNvPr>
          <p:cNvGrpSpPr/>
          <p:nvPr/>
        </p:nvGrpSpPr>
        <p:grpSpPr>
          <a:xfrm>
            <a:off x="678947" y="5718629"/>
            <a:ext cx="3169153" cy="1244145"/>
            <a:chOff x="3672188" y="5151724"/>
            <a:chExt cx="3169153" cy="1244145"/>
          </a:xfrm>
        </p:grpSpPr>
        <p:sp>
          <p:nvSpPr>
            <p:cNvPr id="29" name="Rectangle 28">
              <a:extLst>
                <a:ext uri="{FF2B5EF4-FFF2-40B4-BE49-F238E27FC236}">
                  <a16:creationId xmlns:a16="http://schemas.microsoft.com/office/drawing/2014/main" id="{90A5CC53-5CEC-79C5-7454-DBEDCA4C11F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EEEC13B-8832-2B38-2A0F-30AF46DA0472}"/>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718629"/>
            <a:ext cx="3543124" cy="1225096"/>
            <a:chOff x="3491214" y="5170774"/>
            <a:chExt cx="3543124" cy="1225096"/>
          </a:xfrm>
        </p:grpSpPr>
        <p:sp>
          <p:nvSpPr>
            <p:cNvPr id="8" name="Rectangle 7">
              <a:extLst>
                <a:ext uri="{FF2B5EF4-FFF2-40B4-BE49-F238E27FC236}">
                  <a16:creationId xmlns:a16="http://schemas.microsoft.com/office/drawing/2014/main" id="{97A55630-E0B9-69FA-FB81-7AE8368D1C09}"/>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718629"/>
            <a:ext cx="3656499" cy="1225096"/>
            <a:chOff x="3540997" y="5170774"/>
            <a:chExt cx="3300345" cy="1225096"/>
          </a:xfrm>
        </p:grpSpPr>
        <p:sp>
          <p:nvSpPr>
            <p:cNvPr id="34" name="Rectangle 33">
              <a:extLst>
                <a:ext uri="{FF2B5EF4-FFF2-40B4-BE49-F238E27FC236}">
                  <a16:creationId xmlns:a16="http://schemas.microsoft.com/office/drawing/2014/main" id="{231872CF-6C28-3E0A-A06D-19B53211DB73}"/>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Professional</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0196" y="2240361"/>
            <a:ext cx="5804"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15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Exhaust box">
            <a:extLst>
              <a:ext uri="{FF2B5EF4-FFF2-40B4-BE49-F238E27FC236}">
                <a16:creationId xmlns:a16="http://schemas.microsoft.com/office/drawing/2014/main" id="{C574D4B9-6E6C-5968-F3BB-75BA26820113}"/>
              </a:ext>
            </a:extLst>
          </p:cNvPr>
          <p:cNvGrpSpPr/>
          <p:nvPr/>
        </p:nvGrpSpPr>
        <p:grpSpPr>
          <a:xfrm>
            <a:off x="678947" y="5326740"/>
            <a:ext cx="3169153" cy="1244145"/>
            <a:chOff x="3672188" y="5151724"/>
            <a:chExt cx="3169153" cy="1244145"/>
          </a:xfrm>
        </p:grpSpPr>
        <p:sp>
          <p:nvSpPr>
            <p:cNvPr id="17" name="Rectangle 16">
              <a:extLst>
                <a:ext uri="{FF2B5EF4-FFF2-40B4-BE49-F238E27FC236}">
                  <a16:creationId xmlns:a16="http://schemas.microsoft.com/office/drawing/2014/main" id="{8307238A-469F-2372-E745-313001240C9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B1CCC84-F65E-914A-E18F-837567F1CE8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Cynic box">
            <a:extLst>
              <a:ext uri="{FF2B5EF4-FFF2-40B4-BE49-F238E27FC236}">
                <a16:creationId xmlns:a16="http://schemas.microsoft.com/office/drawing/2014/main" id="{4B1F6840-8269-4ECF-F72A-F523CA631A64}"/>
              </a:ext>
            </a:extLst>
          </p:cNvPr>
          <p:cNvGrpSpPr/>
          <p:nvPr/>
        </p:nvGrpSpPr>
        <p:grpSpPr>
          <a:xfrm>
            <a:off x="4238493" y="10203547"/>
            <a:ext cx="3543124" cy="1225096"/>
            <a:chOff x="3491214" y="5170774"/>
            <a:chExt cx="3543124" cy="1225096"/>
          </a:xfrm>
        </p:grpSpPr>
        <p:sp>
          <p:nvSpPr>
            <p:cNvPr id="30" name="Rectangle 29">
              <a:extLst>
                <a:ext uri="{FF2B5EF4-FFF2-40B4-BE49-F238E27FC236}">
                  <a16:creationId xmlns:a16="http://schemas.microsoft.com/office/drawing/2014/main" id="{D0DE6E99-93AC-BBD7-725D-9B0EAAD9CB84}"/>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3328E565-EB70-B57E-5804-62102EEA73ED}"/>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Efficacy box">
            <a:extLst>
              <a:ext uri="{FF2B5EF4-FFF2-40B4-BE49-F238E27FC236}">
                <a16:creationId xmlns:a16="http://schemas.microsoft.com/office/drawing/2014/main" id="{98B64BA8-75DE-1042-53B3-83F1B3AD4025}"/>
              </a:ext>
            </a:extLst>
          </p:cNvPr>
          <p:cNvGrpSpPr/>
          <p:nvPr/>
        </p:nvGrpSpPr>
        <p:grpSpPr>
          <a:xfrm>
            <a:off x="12976876" y="5718629"/>
            <a:ext cx="3656499" cy="1225096"/>
            <a:chOff x="3540997" y="5170774"/>
            <a:chExt cx="3300345" cy="1225096"/>
          </a:xfrm>
        </p:grpSpPr>
        <p:sp>
          <p:nvSpPr>
            <p:cNvPr id="46" name="Rectangle 45">
              <a:extLst>
                <a:ext uri="{FF2B5EF4-FFF2-40B4-BE49-F238E27FC236}">
                  <a16:creationId xmlns:a16="http://schemas.microsoft.com/office/drawing/2014/main" id="{1121AADE-B440-D40A-9D03-2FC52DD2B070}"/>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79CBAAB0-DE3D-EF7B-DA4B-0F17D7555D63}"/>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79547" y="6858000"/>
            <a:ext cx="2295718"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grpSp>
        <p:nvGrpSpPr>
          <p:cNvPr id="2" name="!!Exhaust box">
            <a:extLst>
              <a:ext uri="{FF2B5EF4-FFF2-40B4-BE49-F238E27FC236}">
                <a16:creationId xmlns:a16="http://schemas.microsoft.com/office/drawing/2014/main" id="{C9130A38-54C1-4086-0524-F7D7976F55EA}"/>
              </a:ext>
            </a:extLst>
          </p:cNvPr>
          <p:cNvGrpSpPr/>
          <p:nvPr/>
        </p:nvGrpSpPr>
        <p:grpSpPr>
          <a:xfrm>
            <a:off x="678947" y="7590969"/>
            <a:ext cx="3169153" cy="1244145"/>
            <a:chOff x="3672188" y="5151724"/>
            <a:chExt cx="3169153" cy="1244145"/>
          </a:xfrm>
        </p:grpSpPr>
        <p:sp>
          <p:nvSpPr>
            <p:cNvPr id="3" name="Rectangle 2">
              <a:extLst>
                <a:ext uri="{FF2B5EF4-FFF2-40B4-BE49-F238E27FC236}">
                  <a16:creationId xmlns:a16="http://schemas.microsoft.com/office/drawing/2014/main" id="{A7489291-AF2B-1B08-6CD4-E4D5D5D27812}"/>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A265AC-BA4D-C568-BF8F-CD0B4CB924C8}"/>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7"/>
            <a:ext cx="5245100" cy="1068120"/>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200329"/>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 indicate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11424356" y="4324373"/>
            <a:ext cx="645707"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
        <p:nvSpPr>
          <p:cNvPr id="7" name="Rectangle: Rounded Corners 6">
            <a:extLst>
              <a:ext uri="{FF2B5EF4-FFF2-40B4-BE49-F238E27FC236}">
                <a16:creationId xmlns:a16="http://schemas.microsoft.com/office/drawing/2014/main" id="{825F3982-1BFE-32F4-F141-B75359EF248D}"/>
              </a:ext>
            </a:extLst>
          </p:cNvPr>
          <p:cNvSpPr/>
          <p:nvPr/>
        </p:nvSpPr>
        <p:spPr bwMode="auto">
          <a:xfrm>
            <a:off x="7086029" y="2647972"/>
            <a:ext cx="1245171" cy="126927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58797661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1051" y="2188199"/>
            <a:ext cx="7262377" cy="4672748"/>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pic>
        <p:nvPicPr>
          <p:cNvPr id="3" name="!!Score summary">
            <a:extLst>
              <a:ext uri="{FF2B5EF4-FFF2-40B4-BE49-F238E27FC236}">
                <a16:creationId xmlns:a16="http://schemas.microsoft.com/office/drawing/2014/main" id="{B34D0EE0-7871-2662-0EFF-C41F0AD26753}"/>
              </a:ext>
            </a:extLst>
          </p:cNvPr>
          <p:cNvPicPr>
            <a:picLocks noChangeAspect="1"/>
          </p:cNvPicPr>
          <p:nvPr/>
        </p:nvPicPr>
        <p:blipFill>
          <a:blip r:embed="rId4"/>
          <a:stretch>
            <a:fillRect/>
          </a:stretch>
        </p:blipFill>
        <p:spPr>
          <a:xfrm>
            <a:off x="1804390" y="130380"/>
            <a:ext cx="1053589" cy="322288"/>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7"/>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12669"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Exhaust box">
            <a:extLst>
              <a:ext uri="{FF2B5EF4-FFF2-40B4-BE49-F238E27FC236}">
                <a16:creationId xmlns:a16="http://schemas.microsoft.com/office/drawing/2014/main" id="{BE16FA72-354F-D9AC-83C5-30202734B3EB}"/>
              </a:ext>
            </a:extLst>
          </p:cNvPr>
          <p:cNvGrpSpPr/>
          <p:nvPr/>
        </p:nvGrpSpPr>
        <p:grpSpPr>
          <a:xfrm>
            <a:off x="6202979" y="9487403"/>
            <a:ext cx="3169153" cy="1244145"/>
            <a:chOff x="3672188" y="5151724"/>
            <a:chExt cx="3169153" cy="1244145"/>
          </a:xfrm>
        </p:grpSpPr>
        <p:sp>
          <p:nvSpPr>
            <p:cNvPr id="5" name="Rectangle 4">
              <a:extLst>
                <a:ext uri="{FF2B5EF4-FFF2-40B4-BE49-F238E27FC236}">
                  <a16:creationId xmlns:a16="http://schemas.microsoft.com/office/drawing/2014/main" id="{DDB12AB3-C061-0524-6CDA-67BF7BBE2389}"/>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1028E17-FE5A-17AD-3C05-510BF36E1CB4}"/>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75543"/>
            <a:ext cx="8198550" cy="34356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86FC3E2-5E2E-BC23-63C5-2F58815EB931}"/>
              </a:ext>
            </a:extLst>
          </p:cNvPr>
          <p:cNvGrpSpPr/>
          <p:nvPr/>
        </p:nvGrpSpPr>
        <p:grpSpPr>
          <a:xfrm>
            <a:off x="6202979" y="5525003"/>
            <a:ext cx="3169153" cy="1244145"/>
            <a:chOff x="3672188" y="5151724"/>
            <a:chExt cx="3169153" cy="1244145"/>
          </a:xfrm>
        </p:grpSpPr>
        <p:sp>
          <p:nvSpPr>
            <p:cNvPr id="14" name="Rectangle 13">
              <a:extLst>
                <a:ext uri="{FF2B5EF4-FFF2-40B4-BE49-F238E27FC236}">
                  <a16:creationId xmlns:a16="http://schemas.microsoft.com/office/drawing/2014/main" id="{7B50926B-50FD-95BF-E537-5493138ECC35}"/>
                </a:ext>
              </a:extLst>
            </p:cNvPr>
            <p:cNvSpPr/>
            <p:nvPr/>
          </p:nvSpPr>
          <p:spPr>
            <a:xfrm>
              <a:off x="3672188" y="5151724"/>
              <a:ext cx="3169153" cy="1244145"/>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41D63D9-915D-CF8A-CF11-AD735404DE0E}"/>
                </a:ext>
              </a:extLst>
            </p:cNvPr>
            <p:cNvSpPr txBox="1"/>
            <p:nvPr/>
          </p:nvSpPr>
          <p:spPr>
            <a:xfrm>
              <a:off x="3938080" y="5434338"/>
              <a:ext cx="2741789"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used up</a:t>
              </a:r>
              <a:r>
                <a:rPr lang="en-US" dirty="0">
                  <a:latin typeface="Roboto Light" panose="02000000000000000000" pitchFamily="2" charset="0"/>
                  <a:ea typeface="Roboto Light" panose="02000000000000000000" pitchFamily="2" charset="0"/>
                </a:rPr>
                <a:t> by our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84036"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Cynic box">
            <a:extLst>
              <a:ext uri="{FF2B5EF4-FFF2-40B4-BE49-F238E27FC236}">
                <a16:creationId xmlns:a16="http://schemas.microsoft.com/office/drawing/2014/main" id="{50542669-60A2-2866-2426-711FC8916657}"/>
              </a:ext>
            </a:extLst>
          </p:cNvPr>
          <p:cNvGrpSpPr/>
          <p:nvPr/>
        </p:nvGrpSpPr>
        <p:grpSpPr>
          <a:xfrm>
            <a:off x="5824028" y="5632904"/>
            <a:ext cx="3543124" cy="1225096"/>
            <a:chOff x="3491214" y="5170774"/>
            <a:chExt cx="3543124" cy="1225096"/>
          </a:xfrm>
        </p:grpSpPr>
        <p:sp>
          <p:nvSpPr>
            <p:cNvPr id="5" name="Rectangle 4">
              <a:extLst>
                <a:ext uri="{FF2B5EF4-FFF2-40B4-BE49-F238E27FC236}">
                  <a16:creationId xmlns:a16="http://schemas.microsoft.com/office/drawing/2014/main" id="{7EE69295-1F48-CDCE-851C-E902D8B2663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186F81-5536-F92A-D4F0-0BAC05C54971}"/>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1" name="!!Cynic">
            <a:extLst>
              <a:ext uri="{FF2B5EF4-FFF2-40B4-BE49-F238E27FC236}">
                <a16:creationId xmlns:a16="http://schemas.microsoft.com/office/drawing/2014/main" id="{07AF513A-6628-377B-BA1C-DDC1049A4A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Cynic box">
            <a:extLst>
              <a:ext uri="{FF2B5EF4-FFF2-40B4-BE49-F238E27FC236}">
                <a16:creationId xmlns:a16="http://schemas.microsoft.com/office/drawing/2014/main" id="{12B5247D-D86C-002B-3720-6A59D0904B0C}"/>
              </a:ext>
            </a:extLst>
          </p:cNvPr>
          <p:cNvGrpSpPr/>
          <p:nvPr/>
        </p:nvGrpSpPr>
        <p:grpSpPr>
          <a:xfrm>
            <a:off x="3480878" y="5632904"/>
            <a:ext cx="3543124" cy="1225096"/>
            <a:chOff x="3491214" y="5170774"/>
            <a:chExt cx="3543124" cy="1225096"/>
          </a:xfrm>
        </p:grpSpPr>
        <p:sp>
          <p:nvSpPr>
            <p:cNvPr id="26" name="Rectangle 25">
              <a:extLst>
                <a:ext uri="{FF2B5EF4-FFF2-40B4-BE49-F238E27FC236}">
                  <a16:creationId xmlns:a16="http://schemas.microsoft.com/office/drawing/2014/main" id="{E3B484AB-0FEF-4102-6C4F-9F3C10CE54D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F15B725-FF43-2935-C051-B22F3782EF49}"/>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F0F25AD9-BD2E-A8E7-45AB-6E2C50972D9B}"/>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178E96E2-2780-FCEA-623B-BC91F1C645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6278BFE4-19D5-56D5-0DEA-80DCCBE25AA4}"/>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9E1EFECD-2DDE-1E77-8F26-CC9D9857C6EF}"/>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80E9069-45E4-69BF-5BC0-6DCC10D44593}"/>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9B7783A2-858A-AD22-4DEC-D01E48766D8C}"/>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E2114505-9DB5-5D4C-6C46-ADFDD4676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DE51458B-B894-37F9-C5CB-26F3B63596EF}"/>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605919C4-09D9-54AF-B7A7-B95B441C23E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663D055-AA73-26D8-4DAE-5908BE9E148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230665" y="6873240"/>
            <a:ext cx="169749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6" name="!!Red highlight 2">
            <a:extLst>
              <a:ext uri="{FF2B5EF4-FFF2-40B4-BE49-F238E27FC236}">
                <a16:creationId xmlns:a16="http://schemas.microsoft.com/office/drawing/2014/main" id="{50B1665E-8035-B5E1-007E-46DAE10CD872}"/>
              </a:ext>
            </a:extLst>
          </p:cNvPr>
          <p:cNvSpPr/>
          <p:nvPr/>
        </p:nvSpPr>
        <p:spPr bwMode="auto">
          <a:xfrm>
            <a:off x="3935393" y="2380343"/>
            <a:ext cx="8198550" cy="32813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8" name="!!Cynic">
            <a:extLst>
              <a:ext uri="{FF2B5EF4-FFF2-40B4-BE49-F238E27FC236}">
                <a16:creationId xmlns:a16="http://schemas.microsoft.com/office/drawing/2014/main" id="{70F3D01B-A8C4-0D85-EEC1-99329BFD0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4899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Cynic box">
            <a:extLst>
              <a:ext uri="{FF2B5EF4-FFF2-40B4-BE49-F238E27FC236}">
                <a16:creationId xmlns:a16="http://schemas.microsoft.com/office/drawing/2014/main" id="{07613065-295E-195D-7B19-6F0DCBEB9957}"/>
              </a:ext>
            </a:extLst>
          </p:cNvPr>
          <p:cNvGrpSpPr/>
          <p:nvPr/>
        </p:nvGrpSpPr>
        <p:grpSpPr>
          <a:xfrm>
            <a:off x="3480878" y="5632904"/>
            <a:ext cx="3543124" cy="1225096"/>
            <a:chOff x="3491214" y="5170774"/>
            <a:chExt cx="3543124" cy="1225096"/>
          </a:xfrm>
        </p:grpSpPr>
        <p:sp>
          <p:nvSpPr>
            <p:cNvPr id="11" name="Rectangle 10">
              <a:extLst>
                <a:ext uri="{FF2B5EF4-FFF2-40B4-BE49-F238E27FC236}">
                  <a16:creationId xmlns:a16="http://schemas.microsoft.com/office/drawing/2014/main" id="{4193D44A-CD75-194F-4892-6CBE25202788}"/>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FF4F3D-D465-DEE9-C68F-7331BDD24FC5}"/>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6743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25" name="!!Efficacy">
            <a:extLst>
              <a:ext uri="{FF2B5EF4-FFF2-40B4-BE49-F238E27FC236}">
                <a16:creationId xmlns:a16="http://schemas.microsoft.com/office/drawing/2014/main" id="{CAFA191E-8D08-1F35-6096-AB541FC920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7241799" y="68761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Efficacy box">
            <a:extLst>
              <a:ext uri="{FF2B5EF4-FFF2-40B4-BE49-F238E27FC236}">
                <a16:creationId xmlns:a16="http://schemas.microsoft.com/office/drawing/2014/main" id="{0247F08D-5533-15E7-E04B-6639C4B97422}"/>
              </a:ext>
            </a:extLst>
          </p:cNvPr>
          <p:cNvGrpSpPr/>
          <p:nvPr/>
        </p:nvGrpSpPr>
        <p:grpSpPr>
          <a:xfrm>
            <a:off x="7201094" y="9185729"/>
            <a:ext cx="3656499" cy="1225096"/>
            <a:chOff x="3540997" y="5170774"/>
            <a:chExt cx="3300345" cy="1225096"/>
          </a:xfrm>
        </p:grpSpPr>
        <p:sp>
          <p:nvSpPr>
            <p:cNvPr id="27" name="Rectangle 26">
              <a:extLst>
                <a:ext uri="{FF2B5EF4-FFF2-40B4-BE49-F238E27FC236}">
                  <a16:creationId xmlns:a16="http://schemas.microsoft.com/office/drawing/2014/main" id="{C3E13B18-2A65-9B48-AF2D-7B5454D6EA2B}"/>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8ECA27C9-D47A-6E27-4476-ACC0CC2FABD5}"/>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9" y="2685143"/>
            <a:ext cx="8921876" cy="312708"/>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6"/>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Efficacy">
            <a:extLst>
              <a:ext uri="{FF2B5EF4-FFF2-40B4-BE49-F238E27FC236}">
                <a16:creationId xmlns:a16="http://schemas.microsoft.com/office/drawing/2014/main" id="{0D0C0D77-8EAE-0C23-E843-1BD4D462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62889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Efficacy box">
            <a:extLst>
              <a:ext uri="{FF2B5EF4-FFF2-40B4-BE49-F238E27FC236}">
                <a16:creationId xmlns:a16="http://schemas.microsoft.com/office/drawing/2014/main" id="{2163E323-C773-1842-D909-46E06A41C249}"/>
              </a:ext>
            </a:extLst>
          </p:cNvPr>
          <p:cNvGrpSpPr/>
          <p:nvPr/>
        </p:nvGrpSpPr>
        <p:grpSpPr>
          <a:xfrm>
            <a:off x="5588194" y="5718629"/>
            <a:ext cx="3656499" cy="1225096"/>
            <a:chOff x="3540997" y="5170774"/>
            <a:chExt cx="3300345" cy="1225096"/>
          </a:xfrm>
        </p:grpSpPr>
        <p:sp>
          <p:nvSpPr>
            <p:cNvPr id="10" name="Rectangle 9">
              <a:extLst>
                <a:ext uri="{FF2B5EF4-FFF2-40B4-BE49-F238E27FC236}">
                  <a16:creationId xmlns:a16="http://schemas.microsoft.com/office/drawing/2014/main" id="{D8346732-3025-4FFC-BBDA-473E0D4F56DD}"/>
                </a:ext>
              </a:extLst>
            </p:cNvPr>
            <p:cNvSpPr/>
            <p:nvPr/>
          </p:nvSpPr>
          <p:spPr>
            <a:xfrm>
              <a:off x="3540997" y="5170774"/>
              <a:ext cx="3300345"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AC684F2-2D06-18B6-F713-74AE88AC1A4C}"/>
                </a:ext>
              </a:extLst>
            </p:cNvPr>
            <p:cNvSpPr txBox="1"/>
            <p:nvPr/>
          </p:nvSpPr>
          <p:spPr>
            <a:xfrm>
              <a:off x="3738863" y="5460156"/>
              <a:ext cx="3011992"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effective/competent</a:t>
              </a:r>
              <a:r>
                <a:rPr lang="en-US" dirty="0">
                  <a:latin typeface="Roboto Light" panose="02000000000000000000" pitchFamily="2" charset="0"/>
                  <a:ea typeface="Roboto Light" panose="02000000000000000000" pitchFamily="2" charset="0"/>
                </a:rPr>
                <a:t> at work</a:t>
              </a:r>
            </a:p>
          </p:txBody>
        </p:sp>
      </p:grpSp>
      <p:pic>
        <p:nvPicPr>
          <p:cNvPr id="25" name="!!Cynic">
            <a:extLst>
              <a:ext uri="{FF2B5EF4-FFF2-40B4-BE49-F238E27FC236}">
                <a16:creationId xmlns:a16="http://schemas.microsoft.com/office/drawing/2014/main" id="{57E632A2-E3C7-6CE4-51FF-3F12C68FF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948992" y="69160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Cynic box">
            <a:extLst>
              <a:ext uri="{FF2B5EF4-FFF2-40B4-BE49-F238E27FC236}">
                <a16:creationId xmlns:a16="http://schemas.microsoft.com/office/drawing/2014/main" id="{6646F546-666A-3F56-37F0-F89F5F77F529}"/>
              </a:ext>
            </a:extLst>
          </p:cNvPr>
          <p:cNvGrpSpPr/>
          <p:nvPr/>
        </p:nvGrpSpPr>
        <p:grpSpPr>
          <a:xfrm>
            <a:off x="3480878" y="9150804"/>
            <a:ext cx="3543124" cy="1225096"/>
            <a:chOff x="3491214" y="5170774"/>
            <a:chExt cx="3543124" cy="1225096"/>
          </a:xfrm>
        </p:grpSpPr>
        <p:sp>
          <p:nvSpPr>
            <p:cNvPr id="27" name="Rectangle 26">
              <a:extLst>
                <a:ext uri="{FF2B5EF4-FFF2-40B4-BE49-F238E27FC236}">
                  <a16:creationId xmlns:a16="http://schemas.microsoft.com/office/drawing/2014/main" id="{6AB4031A-729F-5A21-261F-26B75FE04F8D}"/>
                </a:ext>
              </a:extLst>
            </p:cNvPr>
            <p:cNvSpPr/>
            <p:nvPr/>
          </p:nvSpPr>
          <p:spPr>
            <a:xfrm>
              <a:off x="3491214" y="5170774"/>
              <a:ext cx="3543124" cy="1225096"/>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623461F-F1A9-FEC5-99C9-C902E2FA8C6F}"/>
                </a:ext>
              </a:extLst>
            </p:cNvPr>
            <p:cNvSpPr txBox="1"/>
            <p:nvPr/>
          </p:nvSpPr>
          <p:spPr>
            <a:xfrm>
              <a:off x="3672188" y="5469680"/>
              <a:ext cx="3300345" cy="646331"/>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How frequently we feel </a:t>
              </a:r>
              <a:r>
                <a:rPr lang="en-US" b="1" dirty="0">
                  <a:latin typeface="Roboto" panose="02000000000000000000" pitchFamily="2" charset="0"/>
                  <a:ea typeface="Roboto" panose="02000000000000000000" pitchFamily="2" charset="0"/>
                </a:rPr>
                <a:t>disengaged from</a:t>
              </a:r>
              <a:r>
                <a:rPr lang="en-US" dirty="0">
                  <a:latin typeface="Roboto Light" panose="02000000000000000000" pitchFamily="2" charset="0"/>
                  <a:ea typeface="Roboto Light" panose="02000000000000000000" pitchFamily="2" charset="0"/>
                </a:rPr>
                <a:t> our work</a:t>
              </a:r>
            </a:p>
          </p:txBody>
        </p:sp>
      </p:gr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Pct">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pic>
        <p:nvPicPr>
          <p:cNvPr id="5" name="Picture 2" descr="See the source image">
            <a:extLst>
              <a:ext uri="{FF2B5EF4-FFF2-40B4-BE49-F238E27FC236}">
                <a16:creationId xmlns:a16="http://schemas.microsoft.com/office/drawing/2014/main" id="{1692262D-2686-88C7-2E65-6CE3221FF8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51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892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948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4" name="!!Red text BG 2">
            <a:extLst>
              <a:ext uri="{FF2B5EF4-FFF2-40B4-BE49-F238E27FC236}">
                <a16:creationId xmlns:a16="http://schemas.microsoft.com/office/drawing/2014/main" id="{3B24D23F-C7B2-3D37-F2B6-EF98633F28DD}"/>
              </a:ext>
            </a:extLst>
          </p:cNvPr>
          <p:cNvSpPr/>
          <p:nvPr/>
        </p:nvSpPr>
        <p:spPr>
          <a:xfrm>
            <a:off x="7703581" y="695316"/>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848421F3-8B08-E4C4-EF8A-6E23D4C29C65}"/>
              </a:ext>
            </a:extLst>
          </p:cNvPr>
          <p:cNvSpPr txBox="1"/>
          <p:nvPr/>
        </p:nvSpPr>
        <p:spPr>
          <a:xfrm>
            <a:off x="7828554" y="856000"/>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Measures </a:t>
            </a:r>
            <a:r>
              <a:rPr lang="en-US" sz="2000" b="1" dirty="0">
                <a:solidFill>
                  <a:srgbClr val="C00000"/>
                </a:solidFill>
                <a:latin typeface="Segoe Print" panose="02000600000000000000" pitchFamily="2" charset="0"/>
              </a:rPr>
              <a:t>consistency</a:t>
            </a:r>
            <a:r>
              <a:rPr lang="en-US" sz="2000" dirty="0">
                <a:solidFill>
                  <a:srgbClr val="C00000"/>
                </a:solidFill>
                <a:latin typeface="Segoe Print" panose="02000600000000000000" pitchFamily="2" charset="0"/>
              </a:rPr>
              <a:t> of scores across multiple tests</a:t>
            </a:r>
          </a:p>
        </p:txBody>
      </p:sp>
      <p:sp>
        <p:nvSpPr>
          <p:cNvPr id="17" name="!!Red highlight 2">
            <a:extLst>
              <a:ext uri="{FF2B5EF4-FFF2-40B4-BE49-F238E27FC236}">
                <a16:creationId xmlns:a16="http://schemas.microsoft.com/office/drawing/2014/main" id="{00981D58-964C-3DB9-211F-283B95821CCD}"/>
              </a:ext>
            </a:extLst>
          </p:cNvPr>
          <p:cNvSpPr/>
          <p:nvPr/>
        </p:nvSpPr>
        <p:spPr bwMode="auto">
          <a:xfrm>
            <a:off x="5359078" y="1827891"/>
            <a:ext cx="1468883"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8" name="Line 1">
            <a:extLst>
              <a:ext uri="{FF2B5EF4-FFF2-40B4-BE49-F238E27FC236}">
                <a16:creationId xmlns:a16="http://schemas.microsoft.com/office/drawing/2014/main" id="{FEF49BE7-1DF0-AAE9-206C-0B62413AADEE}"/>
              </a:ext>
            </a:extLst>
          </p:cNvPr>
          <p:cNvCxnSpPr>
            <a:cxnSpLocks/>
            <a:endCxn id="15" idx="1"/>
          </p:cNvCxnSpPr>
          <p:nvPr/>
        </p:nvCxnSpPr>
        <p:spPr>
          <a:xfrm flipV="1">
            <a:off x="6827961" y="1209943"/>
            <a:ext cx="1000593" cy="579866"/>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24" name="!!Red text BG 3">
            <a:extLst>
              <a:ext uri="{FF2B5EF4-FFF2-40B4-BE49-F238E27FC236}">
                <a16:creationId xmlns:a16="http://schemas.microsoft.com/office/drawing/2014/main" id="{7C1A7137-84FC-F8E4-2FFF-883D4C25FF24}"/>
              </a:ext>
            </a:extLst>
          </p:cNvPr>
          <p:cNvSpPr/>
          <p:nvPr/>
        </p:nvSpPr>
        <p:spPr>
          <a:xfrm>
            <a:off x="7855981" y="4493742"/>
            <a:ext cx="4017333" cy="138499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d text 3">
            <a:extLst>
              <a:ext uri="{FF2B5EF4-FFF2-40B4-BE49-F238E27FC236}">
                <a16:creationId xmlns:a16="http://schemas.microsoft.com/office/drawing/2014/main" id="{5F4A5B1E-2DD9-68FA-5E5A-05248F3ACE83}"/>
              </a:ext>
            </a:extLst>
          </p:cNvPr>
          <p:cNvSpPr txBox="1"/>
          <p:nvPr/>
        </p:nvSpPr>
        <p:spPr>
          <a:xfrm>
            <a:off x="7980954" y="4654426"/>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Degree to which a test measures </a:t>
            </a:r>
            <a:r>
              <a:rPr lang="en-US" sz="2000" b="1" dirty="0">
                <a:solidFill>
                  <a:srgbClr val="C00000"/>
                </a:solidFill>
                <a:latin typeface="Segoe Print" panose="02000600000000000000" pitchFamily="2" charset="0"/>
              </a:rPr>
              <a:t>what it claims to measure</a:t>
            </a:r>
            <a:endParaRPr lang="en-US" sz="2000" dirty="0">
              <a:solidFill>
                <a:srgbClr val="C00000"/>
              </a:solidFill>
              <a:latin typeface="Segoe Print" panose="02000600000000000000" pitchFamily="2" charset="0"/>
            </a:endParaRPr>
          </a:p>
        </p:txBody>
      </p:sp>
      <p:sp>
        <p:nvSpPr>
          <p:cNvPr id="26" name="!!Red highlight 3">
            <a:extLst>
              <a:ext uri="{FF2B5EF4-FFF2-40B4-BE49-F238E27FC236}">
                <a16:creationId xmlns:a16="http://schemas.microsoft.com/office/drawing/2014/main" id="{8DF04623-1EBD-2119-DF8A-A6F37DE8363B}"/>
              </a:ext>
            </a:extLst>
          </p:cNvPr>
          <p:cNvSpPr/>
          <p:nvPr/>
        </p:nvSpPr>
        <p:spPr bwMode="auto">
          <a:xfrm>
            <a:off x="5220182" y="3546898"/>
            <a:ext cx="1157470" cy="398056"/>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7" name="Line 1">
            <a:extLst>
              <a:ext uri="{FF2B5EF4-FFF2-40B4-BE49-F238E27FC236}">
                <a16:creationId xmlns:a16="http://schemas.microsoft.com/office/drawing/2014/main" id="{CD0622AA-E1C1-BF2D-A5EA-670A33F44BA4}"/>
              </a:ext>
            </a:extLst>
          </p:cNvPr>
          <p:cNvCxnSpPr>
            <a:cxnSpLocks/>
            <a:endCxn id="25" idx="1"/>
          </p:cNvCxnSpPr>
          <p:nvPr/>
        </p:nvCxnSpPr>
        <p:spPr>
          <a:xfrm>
            <a:off x="6377652" y="3944954"/>
            <a:ext cx="1603302" cy="121730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6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124209"/>
            <a:ext cx="1071211" cy="383471"/>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do not have time to do the work that must be done”</a:t>
            </a:r>
          </a:p>
        </p:txBody>
      </p:sp>
      <p:cxnSp>
        <p:nvCxnSpPr>
          <p:cNvPr id="4" name="Line 1">
            <a:extLst>
              <a:ext uri="{FF2B5EF4-FFF2-40B4-BE49-F238E27FC236}">
                <a16:creationId xmlns:a16="http://schemas.microsoft.com/office/drawing/2014/main" id="{AE4AC7DD-67E0-0C38-D733-B21EB9097DD5}"/>
              </a:ext>
            </a:extLst>
          </p:cNvPr>
          <p:cNvCxnSpPr>
            <a:cxnSpLocks/>
            <a:endCxn id="3" idx="1"/>
          </p:cNvCxnSpPr>
          <p:nvPr/>
        </p:nvCxnSpPr>
        <p:spPr>
          <a:xfrm>
            <a:off x="4772354" y="3507680"/>
            <a:ext cx="1268113" cy="227908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5159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788618"/>
            <a:ext cx="1071211" cy="363570"/>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receive recognition from others for my work”</a:t>
            </a:r>
          </a:p>
        </p:txBody>
      </p:sp>
      <p:cxnSp>
        <p:nvCxnSpPr>
          <p:cNvPr id="4" name="Line 1">
            <a:extLst>
              <a:ext uri="{FF2B5EF4-FFF2-40B4-BE49-F238E27FC236}">
                <a16:creationId xmlns:a16="http://schemas.microsoft.com/office/drawing/2014/main" id="{AE4AC7DD-67E0-0C38-D733-B21EB9097DD5}"/>
              </a:ext>
            </a:extLst>
          </p:cNvPr>
          <p:cNvCxnSpPr>
            <a:cxnSpLocks/>
            <a:stCxn id="38" idx="3"/>
            <a:endCxn id="3" idx="1"/>
          </p:cNvCxnSpPr>
          <p:nvPr/>
        </p:nvCxnSpPr>
        <p:spPr>
          <a:xfrm>
            <a:off x="4772354" y="3970403"/>
            <a:ext cx="1268113" cy="181635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20841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4833647"/>
            <a:ext cx="1071211" cy="363570"/>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 name="!!Red text BG 2">
            <a:extLst>
              <a:ext uri="{FF2B5EF4-FFF2-40B4-BE49-F238E27FC236}">
                <a16:creationId xmlns:a16="http://schemas.microsoft.com/office/drawing/2014/main" id="{34A515DF-6CD9-3DB5-6225-3D57A785731B}"/>
              </a:ext>
            </a:extLst>
          </p:cNvPr>
          <p:cNvSpPr/>
          <p:nvPr/>
        </p:nvSpPr>
        <p:spPr>
          <a:xfrm>
            <a:off x="5915495" y="5272133"/>
            <a:ext cx="4491248"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d text 2">
            <a:extLst>
              <a:ext uri="{FF2B5EF4-FFF2-40B4-BE49-F238E27FC236}">
                <a16:creationId xmlns:a16="http://schemas.microsoft.com/office/drawing/2014/main" id="{BB7BCE44-CD77-7706-B057-7015BAEDE9E5}"/>
              </a:ext>
            </a:extLst>
          </p:cNvPr>
          <p:cNvSpPr txBox="1"/>
          <p:nvPr/>
        </p:nvSpPr>
        <p:spPr>
          <a:xfrm>
            <a:off x="6040467" y="5432817"/>
            <a:ext cx="4177589"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“My values and the organization’s values are alike”</a:t>
            </a:r>
          </a:p>
        </p:txBody>
      </p:sp>
      <p:cxnSp>
        <p:nvCxnSpPr>
          <p:cNvPr id="4" name="Line 1">
            <a:extLst>
              <a:ext uri="{FF2B5EF4-FFF2-40B4-BE49-F238E27FC236}">
                <a16:creationId xmlns:a16="http://schemas.microsoft.com/office/drawing/2014/main" id="{AE4AC7DD-67E0-0C38-D733-B21EB9097DD5}"/>
              </a:ext>
            </a:extLst>
          </p:cNvPr>
          <p:cNvCxnSpPr>
            <a:cxnSpLocks/>
            <a:stCxn id="38" idx="3"/>
            <a:endCxn id="3" idx="1"/>
          </p:cNvCxnSpPr>
          <p:nvPr/>
        </p:nvCxnSpPr>
        <p:spPr>
          <a:xfrm>
            <a:off x="4772354" y="5015432"/>
            <a:ext cx="1268113" cy="77132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0176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6">
            <a:extLst>
              <a:ext uri="{FF2B5EF4-FFF2-40B4-BE49-F238E27FC236}">
                <a16:creationId xmlns:a16="http://schemas.microsoft.com/office/drawing/2014/main" id="{C536ECEC-F703-8530-4A7A-CF1D5A3BE9AB}"/>
              </a:ext>
            </a:extLst>
          </p:cNvPr>
          <p:cNvPicPr>
            <a:picLocks noChangeAspect="1"/>
          </p:cNvPicPr>
          <p:nvPr/>
        </p:nvPicPr>
        <p:blipFill>
          <a:blip r:embed="rId10"/>
          <a:stretch>
            <a:fillRect/>
          </a:stretch>
        </p:blipFill>
        <p:spPr>
          <a:xfrm>
            <a:off x="10149116" y="5685050"/>
            <a:ext cx="930373" cy="426288"/>
          </a:xfrm>
          <a:prstGeom prst="rect">
            <a:avLst/>
          </a:prstGeom>
        </p:spPr>
      </p:pic>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1"/>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79EB1BC8-F790-9D6E-541D-9999AADD5227}"/>
              </a:ext>
            </a:extLst>
          </p:cNvPr>
          <p:cNvPicPr>
            <a:picLocks noChangeAspect="1"/>
          </p:cNvPicPr>
          <p:nvPr/>
        </p:nvPicPr>
        <p:blipFill>
          <a:blip r:embed="rId10"/>
          <a:stretch>
            <a:fillRect/>
          </a:stretch>
        </p:blipFill>
        <p:spPr>
          <a:xfrm>
            <a:off x="1282502" y="5722775"/>
            <a:ext cx="841728" cy="388564"/>
          </a:xfrm>
          <a:prstGeom prst="rect">
            <a:avLst/>
          </a:prstGeom>
        </p:spPr>
      </p:pic>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1"/>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Toilet">
            <a:extLst>
              <a:ext uri="{FF2B5EF4-FFF2-40B4-BE49-F238E27FC236}">
                <a16:creationId xmlns:a16="http://schemas.microsoft.com/office/drawing/2014/main" id="{EAAEB1A5-000E-8362-6373-B68CE921E659}"/>
              </a:ext>
            </a:extLst>
          </p:cNvPr>
          <p:cNvPicPr>
            <a:picLocks noChangeAspect="1"/>
          </p:cNvPicPr>
          <p:nvPr/>
        </p:nvPicPr>
        <p:blipFill>
          <a:blip r:embed="rId5">
            <a:alphaModFix amt="0"/>
          </a:blip>
          <a:stretch>
            <a:fillRect/>
          </a:stretch>
        </p:blipFill>
        <p:spPr>
          <a:xfrm>
            <a:off x="5847418" y="3279701"/>
            <a:ext cx="434173" cy="312556"/>
          </a:xfrm>
          <a:prstGeom prst="rect">
            <a:avLst/>
          </a:prstGeom>
        </p:spPr>
      </p:pic>
      <p:sp>
        <p:nvSpPr>
          <p:cNvPr id="3" name="!!Stat head 2">
            <a:extLst>
              <a:ext uri="{FF2B5EF4-FFF2-40B4-BE49-F238E27FC236}">
                <a16:creationId xmlns:a16="http://schemas.microsoft.com/office/drawing/2014/main" id="{4B3F274C-0A9F-770D-BCB7-158070A883BC}"/>
              </a:ext>
            </a:extLst>
          </p:cNvPr>
          <p:cNvSpPr txBox="1"/>
          <p:nvPr/>
        </p:nvSpPr>
        <p:spPr>
          <a:xfrm>
            <a:off x="2437862" y="6903565"/>
            <a:ext cx="7329714" cy="1077218"/>
          </a:xfrm>
          <a:prstGeom prst="rect">
            <a:avLst/>
          </a:prstGeom>
          <a:noFill/>
        </p:spPr>
        <p:txBody>
          <a:bodyPr wrap="square" rtlCol="0">
            <a:spAutoFit/>
          </a:bodyPr>
          <a:lstStyle/>
          <a:p>
            <a:pPr algn="ctr"/>
            <a:r>
              <a:rPr lang="en-US" sz="3200" b="1" dirty="0">
                <a:solidFill>
                  <a:srgbClr val="CF3E3E"/>
                </a:solidFill>
                <a:latin typeface="Roboto" panose="02000000000000000000" pitchFamily="2" charset="0"/>
                <a:ea typeface="Roboto" panose="02000000000000000000" pitchFamily="2" charset="0"/>
              </a:rPr>
              <a:t>$190 BILLION </a:t>
            </a:r>
            <a:r>
              <a:rPr lang="en-US" sz="3200" dirty="0">
                <a:solidFill>
                  <a:srgbClr val="CF3E3E"/>
                </a:solidFill>
                <a:latin typeface="Roboto" panose="02000000000000000000" pitchFamily="2" charset="0"/>
                <a:ea typeface="Roboto" panose="02000000000000000000" pitchFamily="2" charset="0"/>
              </a:rPr>
              <a:t>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490167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1177282"/>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0251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23068</TotalTime>
  <Words>13467</Words>
  <Application>Microsoft Office PowerPoint</Application>
  <PresentationFormat>Widescreen</PresentationFormat>
  <Paragraphs>1649</Paragraphs>
  <Slides>114</Slides>
  <Notes>114</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8</cp:revision>
  <dcterms:created xsi:type="dcterms:W3CDTF">2022-12-07T14:28:07Z</dcterms:created>
  <dcterms:modified xsi:type="dcterms:W3CDTF">2023-01-09T20:24:59Z</dcterms:modified>
</cp:coreProperties>
</file>